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18"/>
  </p:notesMasterIdLst>
  <p:sldIdLst>
    <p:sldId id="256" r:id="rId2"/>
    <p:sldId id="270" r:id="rId3"/>
    <p:sldId id="257" r:id="rId4"/>
    <p:sldId id="258" r:id="rId5"/>
    <p:sldId id="269" r:id="rId6"/>
    <p:sldId id="260" r:id="rId7"/>
    <p:sldId id="259" r:id="rId8"/>
    <p:sldId id="268" r:id="rId9"/>
    <p:sldId id="261" r:id="rId10"/>
    <p:sldId id="272" r:id="rId11"/>
    <p:sldId id="266" r:id="rId12"/>
    <p:sldId id="262" r:id="rId13"/>
    <p:sldId id="263" r:id="rId14"/>
    <p:sldId id="264" r:id="rId15"/>
    <p:sldId id="265" r:id="rId16"/>
    <p:sldId id="273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2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C0A0A-30C9-4869-B385-D111E8E1A204}" type="datetimeFigureOut">
              <a:rPr lang="pl-PL" smtClean="0"/>
              <a:pPr/>
              <a:t>2017-11-16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C122E-C03F-403B-8966-1749E6935F7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C122E-C03F-403B-8966-1749E6935F75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ED2B-488C-4E0E-9AF9-05502AD18121}" type="datetimeFigureOut">
              <a:rPr lang="pl-PL" smtClean="0"/>
              <a:pPr/>
              <a:t>2017-11-16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3397-D83A-42C8-96C4-E60157B229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ED2B-488C-4E0E-9AF9-05502AD18121}" type="datetimeFigureOut">
              <a:rPr lang="pl-PL" smtClean="0"/>
              <a:pPr/>
              <a:t>2017-11-16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3397-D83A-42C8-96C4-E60157B229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ED2B-488C-4E0E-9AF9-05502AD18121}" type="datetimeFigureOut">
              <a:rPr lang="pl-PL" smtClean="0"/>
              <a:pPr/>
              <a:t>2017-11-16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3397-D83A-42C8-96C4-E60157B229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ED2B-488C-4E0E-9AF9-05502AD18121}" type="datetimeFigureOut">
              <a:rPr lang="pl-PL" smtClean="0"/>
              <a:pPr/>
              <a:t>2017-11-16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3397-D83A-42C8-96C4-E60157B229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ED2B-488C-4E0E-9AF9-05502AD18121}" type="datetimeFigureOut">
              <a:rPr lang="pl-PL" smtClean="0"/>
              <a:pPr/>
              <a:t>2017-11-16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3397-D83A-42C8-96C4-E60157B229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ED2B-488C-4E0E-9AF9-05502AD18121}" type="datetimeFigureOut">
              <a:rPr lang="pl-PL" smtClean="0"/>
              <a:pPr/>
              <a:t>2017-11-16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3397-D83A-42C8-96C4-E60157B229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ED2B-488C-4E0E-9AF9-05502AD18121}" type="datetimeFigureOut">
              <a:rPr lang="pl-PL" smtClean="0"/>
              <a:pPr/>
              <a:t>2017-11-16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3397-D83A-42C8-96C4-E60157B229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ED2B-488C-4E0E-9AF9-05502AD18121}" type="datetimeFigureOut">
              <a:rPr lang="pl-PL" smtClean="0"/>
              <a:pPr/>
              <a:t>2017-11-16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3397-D83A-42C8-96C4-E60157B229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ED2B-488C-4E0E-9AF9-05502AD18121}" type="datetimeFigureOut">
              <a:rPr lang="pl-PL" smtClean="0"/>
              <a:pPr/>
              <a:t>2017-11-16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3397-D83A-42C8-96C4-E60157B229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ED2B-488C-4E0E-9AF9-05502AD18121}" type="datetimeFigureOut">
              <a:rPr lang="pl-PL" smtClean="0"/>
              <a:pPr/>
              <a:t>2017-11-16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3397-D83A-42C8-96C4-E60157B229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ED2B-488C-4E0E-9AF9-05502AD18121}" type="datetimeFigureOut">
              <a:rPr lang="pl-PL" smtClean="0"/>
              <a:pPr/>
              <a:t>2017-11-16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5D3397-D83A-42C8-96C4-E60157B2294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F7ED2B-488C-4E0E-9AF9-05502AD18121}" type="datetimeFigureOut">
              <a:rPr lang="pl-PL" smtClean="0"/>
              <a:pPr/>
              <a:t>2017-11-16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5D3397-D83A-42C8-96C4-E60157B22942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split dir="in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facebook.com/urszula.gasior.92/posts/406956753075505:9" TargetMode="External"/><Relationship Id="rId18" Type="http://schemas.openxmlformats.org/officeDocument/2006/relationships/image" Target="../media/image25.jpeg"/><Relationship Id="rId26" Type="http://schemas.openxmlformats.org/officeDocument/2006/relationships/image" Target="../media/image29.png"/><Relationship Id="rId39" Type="http://schemas.openxmlformats.org/officeDocument/2006/relationships/image" Target="../media/image36.png"/><Relationship Id="rId21" Type="http://schemas.openxmlformats.org/officeDocument/2006/relationships/hyperlink" Target="https://www.facebook.com/angelika.brola/posts/1498677863542854" TargetMode="External"/><Relationship Id="rId34" Type="http://schemas.openxmlformats.org/officeDocument/2006/relationships/image" Target="../media/image33.jpeg"/><Relationship Id="rId42" Type="http://schemas.openxmlformats.org/officeDocument/2006/relationships/hyperlink" Target="https://www.facebook.com/photo.php?fbid=1503232383046392&amp;set=a.556664911036482.1073741829.100000789352238&amp;type=3" TargetMode="External"/><Relationship Id="rId47" Type="http://schemas.openxmlformats.org/officeDocument/2006/relationships/hyperlink" Target="https://l.facebook.com/l.php?u=https://www.selectcamp.com/pl/camping/wlochy/jezioro-maggiore/camping-village-isolino/1053?utm_source=facebook&amp;utm_medium=cpc&amp;utm_campaign=dyn-pros-high-five-customers&amp;utm_content=dyn-pros-2&amp;h=ATOycfkWIDRxh3in7Z62LH66-jrR5sSMsduIEUyuoxTAdvl6KT1eN-gFL4ju90QcQh7mI0zl80tOnBTqw2YM94YIvgXKF_gddisQDRT6D6-Qo_mJZYlVcIWJkH4jtNBdabJnr47XRhxMSDHSgqkxFuRhQPzSHW6FWks0YiT3gZ-l7t0qW1qZx71MZSYp24cSAsWa6A07oFUMhG0lnu3So1zxPxyzWxu1hw521IOa9CIzKZMrVSaJiN-zGrTfoMmH1u85TGVZRrtZ6utFLew5wUMe0kgruU7X3QiOdKD0hsq880iyBSu0qmQtQidtl2sMqjX9E7BlUGUYkyB8A4Hs5-Qy6nCSKbGY01CKaMAAmG2tOVs0b7wX8X8GYT344xdtLuGaa345-mGmss9SMi3DK9Vmir_8e9D9Jf64vzdFDBFNOlhx0UJP_2ecambOZB11gRgQSbN4_oLnG7U6i3CBZ4J74yxDMoa0HuZ2lN6jCpv0yEFwBEI" TargetMode="External"/><Relationship Id="rId50" Type="http://schemas.openxmlformats.org/officeDocument/2006/relationships/image" Target="../media/image42.jpeg"/><Relationship Id="rId55" Type="http://schemas.openxmlformats.org/officeDocument/2006/relationships/hyperlink" Target="https://l.facebook.com/l.php?u=https://www.selectcamp.com/pl/oferta/rezerwuj-w-pazdzierniku?utm_source=facebook&amp;utm_medium=cpc&amp;utm_campaign=dyn-pros-high-five-customers&amp;utm_content=dyn-pros-2&amp;h=ATNuKmfzWzjOQvxfs3OblDbTt1u6eFZrO1djr3wZU-t6nVchXTW7eFWuUCdy5FvYZ5-5BxpVYrQXIjdXaAdaM1gSdBERM45bJCtp0Dcvq9LYAWjjsA6RgZn7DPd8bPRv0qACsfqcbHUQ-UZ8IZFdj4cljCzvXWyB_RCOeo-sfB_y0bgOOSkP8bc_-c7xZ5cQuHPYCf7oLOhdo2L41CeSBiAzGFFS8ptgcHavToVGuXVVZbwZixrgREtotKKsIV8i3hpjqc8Ocv0kPiJ3Eu4VSlf8gt-KhsbnpChXdayoQ7gj_eEC4QACx4Zd8GnZfBu_y6Ls7dRRrmxwt20CL444G5SV52ZfyGqqitoZwYTrw1bhPN84TtgmevYT7mYmLB8Qj6ktKkGvf-MKgfMYgFche7Hy2WtpVhjV5uejKFZhcxoTuCDD2L5w5KIqeG8s8JXPmcS63dsBuFmUzeC5mVYFpQTaK5f6vn2aGZcV28d_QhaW8zE_IKf3Ehq41zWTXKedfQhA8HB3" TargetMode="External"/><Relationship Id="rId7" Type="http://schemas.openxmlformats.org/officeDocument/2006/relationships/hyperlink" Target="https://www.facebook.com/ads/growth/aymt/homepage/panel/redirect/?data=%7b%22selected_object_id%22:179902938779257,%22is_collapsed%22:0,%22object_ids%22:%5b179902938779257,436340706443998,2010672265835062%5d,%22section%22:%22Page+Recent+Posts+Section%22,%22clicked_target%22:%22Page+Profile+Picture%22%7d&amp;redirect_url=https://www.facebook.com/pzsobornikislaskie/?ref=page_homepage_panel" TargetMode="External"/><Relationship Id="rId12" Type="http://schemas.openxmlformats.org/officeDocument/2006/relationships/image" Target="../media/image22.jpeg"/><Relationship Id="rId17" Type="http://schemas.openxmlformats.org/officeDocument/2006/relationships/hyperlink" Target="https://www.facebook.com/permalink.php?story_fbid=2058358347784715&amp;id=100008317098527&amp;substory_index=0" TargetMode="External"/><Relationship Id="rId25" Type="http://schemas.openxmlformats.org/officeDocument/2006/relationships/hyperlink" Target="https://www.facebook.com/Krystian.M.Tarnawski/posts/1459788650773419:49" TargetMode="External"/><Relationship Id="rId33" Type="http://schemas.openxmlformats.org/officeDocument/2006/relationships/hyperlink" Target="https://www.facebook.com/jarek.rudnicki.359/posts/1974828802765125:0" TargetMode="External"/><Relationship Id="rId38" Type="http://schemas.openxmlformats.org/officeDocument/2006/relationships/hyperlink" Target="https://www.facebook.com/campaign/landing.php?placement=egot&amp;campaign_id=366925476690229&amp;extra_1=auto" TargetMode="External"/><Relationship Id="rId46" Type="http://schemas.openxmlformats.org/officeDocument/2006/relationships/image" Target="../media/image40.png"/><Relationship Id="rId2" Type="http://schemas.openxmlformats.org/officeDocument/2006/relationships/hyperlink" Target="https://www.facebook.com/pzsobornikislaskie/" TargetMode="External"/><Relationship Id="rId16" Type="http://schemas.openxmlformats.org/officeDocument/2006/relationships/image" Target="../media/image24.jpeg"/><Relationship Id="rId20" Type="http://schemas.openxmlformats.org/officeDocument/2006/relationships/image" Target="../media/image26.jpeg"/><Relationship Id="rId29" Type="http://schemas.openxmlformats.org/officeDocument/2006/relationships/hyperlink" Target="https://www.facebook.com/oks.alex.9/posts/500141933681272:6" TargetMode="External"/><Relationship Id="rId41" Type="http://schemas.openxmlformats.org/officeDocument/2006/relationships/image" Target="../media/image37.jpeg"/><Relationship Id="rId54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hyperlink" Target="https://www.facebook.com/natalia.gajewska.77/posts/1281551181949250:117" TargetMode="External"/><Relationship Id="rId24" Type="http://schemas.openxmlformats.org/officeDocument/2006/relationships/image" Target="../media/image28.png"/><Relationship Id="rId32" Type="http://schemas.openxmlformats.org/officeDocument/2006/relationships/image" Target="../media/image32.jpeg"/><Relationship Id="rId37" Type="http://schemas.openxmlformats.org/officeDocument/2006/relationships/image" Target="../media/image35.jpeg"/><Relationship Id="rId40" Type="http://schemas.openxmlformats.org/officeDocument/2006/relationships/hyperlink" Target="https://l.facebook.com/l.php?u=https://www.selectcamp.com/pl/camping/wlochy/jezioro-garda/camping-weekend/1005?utm_source=facebook&amp;utm_medium=cpc&amp;utm_campaign=dyn-pros-high-five-customers&amp;utm_content=dyn-pros-2&amp;h=ATMqpJFsujCak7bvOLeEhyO5wLkf7JrFkFDjqfOIMDlsbym3OBBvH-sFMLx2yfPyXKHjSLSwbcNqH1K6hQdPRHtxmzs9CAnjowAwdEHX9gmO1FapeKdwi_BbCq93Whs0jO3xIw0TemYL&amp;enc=AZP1BSZub3JY8FUjcviTnfiOJWE3gCkAilgU858GkZ8mkVMhFG_FYHcXsyyPnA36GOhTyrvtWvqdq66ZGcmuECVoE8tLPnwYzAeX8pDqGBmA5w7nWifX7wDHYSmVGech5D2iRtpn5gv3ZoMljnlr2Ah9Yk5KqeaT2CCI7nnEsp9oqyJNzmP0xfPCbjCISdj8FGuIWXsH5on1a_uM0Mbfxz7E&amp;s=1" TargetMode="External"/><Relationship Id="rId45" Type="http://schemas.openxmlformats.org/officeDocument/2006/relationships/hyperlink" Target="https://www.facebook.com/Selectcamp/?ref=nf&amp;hc_ref=ARQnms7TR_7bJQCgwkEu33tqxmf6_pDH5sm7NSpb7VkjKuNeoInCXOdTaox2TA2f-5g&amp;ft%5btn%5d=%3c-R-R&amp;ft%5bqid%5d=6485372035498489301&amp;ft%5bmf_story_key%5d=7100825589131703016&amp;ft%5bei%5d=AI@394ca96449b31763e886fb0d8791b1bf&amp;ft%5btop_level_post_id%5d=1552706541461597&amp;ft%5bfbfeed_location%5d=1&amp;ft%5binsertion_position%5d=1&amp;__md__=0" TargetMode="External"/><Relationship Id="rId53" Type="http://schemas.openxmlformats.org/officeDocument/2006/relationships/hyperlink" Target="https://l.facebook.com/l.php?u=https://www.selectcamp.com/pl/camping/chorwacja/istria/camping-bijela-uvala/1560?utm_source=facebook&amp;utm_medium=cpc&amp;utm_campaign=dyn-pros-high-five-customers&amp;utm_content=dyn-pros-2&amp;h=ATM5GVY2rRA80jt9VPCZOp6amJ1nPSsKZDKaucaABil0wpGO5gC8oWGS2Nsjeh5M8YboJQfSTOv5gIKbtQ6AsAaBiKhdo9P_cKJ8p3j16x1l09zJQJVvB98gkdEUQrn6ilwh4I-ka9Htf43SeFQm3QlMAbr8mevXSKUsjCRPZlzWVW-l55xFrN02gn3X6ykM8ONlOGbJWFsYBlCeqsCMQTWMMiruCrzQ2NuXNsrJw9Weq7TybUsJ38CXpOlcZNNB4dNG5lwt-xuFt9-gDDvdB33GdSShNOijVo4bUaOScVuPA_0dX_QNsstC_Tq6DTBcAgoOMo5OCcxbs-a7rWTuVJKozzBng1Z32zX0qHw6qun-WOkXKUWazlIYamCmnRGXEBwykYNN74oO3og0AAo-2FXf7zYMQQ8qY7yzBNJLxqoqRZHKNV9j5CPw823wTm4djXo_w-Tkrw-t4B5_ziXhd5I6RpiOCTEjFTZbo6k1nPL3RjwFOSQ" TargetMode="External"/><Relationship Id="rId5" Type="http://schemas.openxmlformats.org/officeDocument/2006/relationships/image" Target="../media/image18.jpeg"/><Relationship Id="rId15" Type="http://schemas.openxmlformats.org/officeDocument/2006/relationships/hyperlink" Target="https://www.facebook.com/emilia.tomczyk.3/posts/1460403184078310:26" TargetMode="External"/><Relationship Id="rId23" Type="http://schemas.openxmlformats.org/officeDocument/2006/relationships/hyperlink" Target="https://www.facebook.com/magdalena.niechaj/posts/1531471583585137:4" TargetMode="External"/><Relationship Id="rId28" Type="http://schemas.openxmlformats.org/officeDocument/2006/relationships/image" Target="../media/image30.jpeg"/><Relationship Id="rId36" Type="http://schemas.openxmlformats.org/officeDocument/2006/relationships/image" Target="../media/image34.jpeg"/><Relationship Id="rId49" Type="http://schemas.openxmlformats.org/officeDocument/2006/relationships/hyperlink" Target="https://l.facebook.com/l.php?u=https://www.selectcamp.com/pl/camping/wlochy/toskania/camping-norcenni-girasole-club/2654?utm_source=facebook&amp;utm_medium=cpc&amp;utm_campaign=dyn-pros-high-five-customers&amp;utm_content=dyn-pros-2&amp;h=ATNXd_eqOW4EhAc-Ch_rcFbdXE6uVrooriWFulNa9wVkF_3WIUmH2ZKMSgrylt757EivW2exf6rEMTCLOL9xz99aS29PS55aeyvOmRevfPcrIPoI7eN5j7Z81GZLlggJDuae5h-mtzvvU_prmVjYnRG9-mGti4CkZL5DiLrFAbrhCsXGCd5vzc86w8IjSod6GTUTnC8JtU0joePH9pd4evRVqnKpx7_M9RmLLTwrlpLVZyQbHYYUW47BxtLrnJ8on_P2-E9SgpkKCTlpzx2gYRUBrZ0TgeLX3pRRBbqlvjfws-FoGgf0sNT0H83D1Bkub0XH08hZm8IwwfGeyB5u5PgusY2jnykmQwktYGneZ8bHeniSdbmU01aC3bYueKzANNWyhfpbgImAGNYDpklKL39mXNUuddclzef2Hu5hYblSb5EpgSQ_MT7GLxG8xah7VnOse-3FWtVMCbTNMyIaXDiL675wjwdj6QH-nuGQTGT-EeoUZbs" TargetMode="External"/><Relationship Id="rId10" Type="http://schemas.openxmlformats.org/officeDocument/2006/relationships/image" Target="../media/image21.jpeg"/><Relationship Id="rId19" Type="http://schemas.openxmlformats.org/officeDocument/2006/relationships/hyperlink" Target="https://www.facebook.com/maksymowicz.ada/posts/1801521983226451:59" TargetMode="External"/><Relationship Id="rId31" Type="http://schemas.openxmlformats.org/officeDocument/2006/relationships/hyperlink" Target="https://www.facebook.com/permalink.php?story_fbid=507778229585365&amp;id=100010595776369&amp;substory_index=43" TargetMode="External"/><Relationship Id="rId44" Type="http://schemas.openxmlformats.org/officeDocument/2006/relationships/image" Target="../media/image39.jpeg"/><Relationship Id="rId52" Type="http://schemas.openxmlformats.org/officeDocument/2006/relationships/image" Target="../media/image43.jpeg"/><Relationship Id="rId4" Type="http://schemas.openxmlformats.org/officeDocument/2006/relationships/hyperlink" Target="https://www.facebook.com/" TargetMode="External"/><Relationship Id="rId9" Type="http://schemas.openxmlformats.org/officeDocument/2006/relationships/hyperlink" Target="https://www.facebook.com/permalink.php?story_fbid=758714774323372&amp;id=100005545699090&amp;substory_index=3" TargetMode="External"/><Relationship Id="rId14" Type="http://schemas.openxmlformats.org/officeDocument/2006/relationships/image" Target="../media/image23.jpeg"/><Relationship Id="rId22" Type="http://schemas.openxmlformats.org/officeDocument/2006/relationships/image" Target="../media/image27.jpeg"/><Relationship Id="rId27" Type="http://schemas.openxmlformats.org/officeDocument/2006/relationships/hyperlink" Target="https://www.facebook.com/emil.kielar/posts/1727695640596830:0" TargetMode="External"/><Relationship Id="rId30" Type="http://schemas.openxmlformats.org/officeDocument/2006/relationships/image" Target="../media/image31.jpeg"/><Relationship Id="rId35" Type="http://schemas.openxmlformats.org/officeDocument/2006/relationships/hyperlink" Target="https://www.facebook.com/events/128397314454771/?acontext=%7b%22ref%22:%2225%22,%22sid_reminder%22:%226485372035231684832%22,%22action_history%22:%22null%22%7d" TargetMode="External"/><Relationship Id="rId43" Type="http://schemas.openxmlformats.org/officeDocument/2006/relationships/image" Target="../media/image38.jpeg"/><Relationship Id="rId48" Type="http://schemas.openxmlformats.org/officeDocument/2006/relationships/image" Target="../media/image41.jpeg"/><Relationship Id="rId56" Type="http://schemas.openxmlformats.org/officeDocument/2006/relationships/image" Target="../media/image45.png"/><Relationship Id="rId8" Type="http://schemas.openxmlformats.org/officeDocument/2006/relationships/image" Target="../media/image20.jpeg"/><Relationship Id="rId51" Type="http://schemas.openxmlformats.org/officeDocument/2006/relationships/hyperlink" Target="https://l.facebook.com/l.php?u=https://www.selectcamp.com/pl/camping/wlochy/toskania/camping-park-albatros/51121?utm_source=facebook&amp;utm_medium=cpc&amp;utm_campaign=dyn-pros-high-five-customers&amp;utm_content=dyn-pros-2&amp;h=ATMNmleVfw818KbMaqJ2375eYbzXX9CUIayo78DfF91AtjaLBcFMnvK5E29AOpV04udxtsIG4ub0LFWdUvdC7gWKMhtU-R_8tba9wO1_LCIlqRj8_gE2429W4Z49taNdnJvWBivK3YpAhnKUTdbbwdNczPk6tOOIAiLLN2qNhtaurxjsUViTaahXu6km8Y5Jy0RJgsV0QWpMZhjtbp4Ad1_qz-t8dljhSR-ifLR_8DSQOjHfgfFi-IIEHgiF7JUBKSyW6UnvNtm1S4gq_aCJTU0Z2mvNIbjui0-af3pQ7v_OsrqmtTvzdggRypQjqa6hrsX8VsK3Fu5_3h1HJMEeREtoPb5lX9gvgnlaWTqVZQ3re5LAEh6Kg6eiNvChETooxB27pP4rSv1ClsWdodnGoBe_UFyIKjVtAcFxSKc6JbDkvhhyVbQiDOdzgrFzqY39qFMGyR9eeag45lwmCFFWNzKJ3v-tnbYnpLfey-fmLxHUfIzA5XY" TargetMode="External"/><Relationship Id="rId3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4282" y="1714488"/>
            <a:ext cx="8315340" cy="2000264"/>
          </a:xfrm>
        </p:spPr>
        <p:txBody>
          <a:bodyPr>
            <a:normAutofit fontScale="90000"/>
          </a:bodyPr>
          <a:lstStyle/>
          <a:p>
            <a:pPr algn="l"/>
            <a:r>
              <a:rPr lang="pl-PL" sz="2200" dirty="0" smtClean="0">
                <a:solidFill>
                  <a:schemeClr val="bg1"/>
                </a:solidFill>
                <a:effectLst/>
                <a:latin typeface="Candara" pitchFamily="34" charset="0"/>
              </a:rPr>
              <a:t>Mobilność kadry edukacji szkolnej</a:t>
            </a:r>
            <a:br>
              <a:rPr lang="pl-PL" sz="2200" dirty="0" smtClean="0">
                <a:solidFill>
                  <a:schemeClr val="bg1"/>
                </a:solidFill>
                <a:effectLst/>
                <a:latin typeface="Candara" pitchFamily="34" charset="0"/>
              </a:rPr>
            </a:br>
            <a:r>
              <a:rPr lang="pl-PL" sz="2200" dirty="0" smtClean="0">
                <a:solidFill>
                  <a:schemeClr val="bg1"/>
                </a:solidFill>
                <a:effectLst/>
                <a:latin typeface="Candara" pitchFamily="34" charset="0"/>
              </a:rPr>
              <a:t>Program Operacyjny Wiedza Edukacja Rozwój </a:t>
            </a:r>
            <a:r>
              <a:rPr lang="pl-PL" sz="2000" dirty="0" smtClean="0">
                <a:solidFill>
                  <a:schemeClr val="bg1"/>
                </a:solidFill>
                <a:effectLst/>
                <a:latin typeface="Candara" pitchFamily="34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effectLst/>
                <a:latin typeface="Candara" pitchFamily="34" charset="0"/>
              </a:rPr>
            </a:br>
            <a:r>
              <a:rPr lang="pl-PL" sz="2000" dirty="0" smtClean="0">
                <a:solidFill>
                  <a:srgbClr val="FF0000"/>
                </a:solidFill>
                <a:effectLst/>
                <a:latin typeface="Candara" pitchFamily="34" charset="0"/>
              </a:rPr>
              <a:t/>
            </a:r>
            <a:br>
              <a:rPr lang="pl-PL" sz="2000" dirty="0" smtClean="0">
                <a:solidFill>
                  <a:srgbClr val="FF0000"/>
                </a:solidFill>
                <a:effectLst/>
                <a:latin typeface="Candara" pitchFamily="34" charset="0"/>
              </a:rPr>
            </a:br>
            <a:r>
              <a:rPr lang="pl-PL" sz="1100" dirty="0" smtClean="0">
                <a:solidFill>
                  <a:schemeClr val="bg1"/>
                </a:solidFill>
                <a:effectLst/>
                <a:latin typeface="Candara" pitchFamily="34" charset="0"/>
              </a:rPr>
              <a:t/>
            </a:r>
            <a:br>
              <a:rPr lang="pl-PL" sz="1100" dirty="0" smtClean="0">
                <a:solidFill>
                  <a:schemeClr val="bg1"/>
                </a:solidFill>
                <a:effectLst/>
                <a:latin typeface="Candara" pitchFamily="34" charset="0"/>
              </a:rPr>
            </a:br>
            <a:r>
              <a:rPr lang="pl-PL" sz="1100" dirty="0" smtClean="0">
                <a:solidFill>
                  <a:srgbClr val="FF0000"/>
                </a:solidFill>
                <a:effectLst/>
                <a:latin typeface="Candara" pitchFamily="34" charset="0"/>
              </a:rPr>
              <a:t/>
            </a:r>
            <a:br>
              <a:rPr lang="pl-PL" sz="1100" dirty="0" smtClean="0">
                <a:solidFill>
                  <a:srgbClr val="FF0000"/>
                </a:solidFill>
                <a:effectLst/>
                <a:latin typeface="Candara" pitchFamily="34" charset="0"/>
              </a:rPr>
            </a:br>
            <a:r>
              <a:rPr lang="pl-PL" sz="2800" dirty="0" smtClean="0">
                <a:solidFill>
                  <a:srgbClr val="FF0000"/>
                </a:solidFill>
                <a:effectLst/>
                <a:latin typeface="Candara" pitchFamily="34" charset="0"/>
              </a:rPr>
              <a:t>International High Five for </a:t>
            </a:r>
            <a:r>
              <a:rPr lang="pl-PL" sz="2800" dirty="0" err="1" smtClean="0">
                <a:solidFill>
                  <a:srgbClr val="FF0000"/>
                </a:solidFill>
                <a:effectLst/>
                <a:latin typeface="Candara" pitchFamily="34" charset="0"/>
              </a:rPr>
              <a:t>Teachers</a:t>
            </a:r>
            <a:r>
              <a:rPr lang="pl-PL" sz="2800" dirty="0" smtClean="0">
                <a:solidFill>
                  <a:srgbClr val="FF0000"/>
                </a:solidFill>
                <a:effectLst/>
                <a:latin typeface="Candara" pitchFamily="34" charset="0"/>
              </a:rPr>
              <a:t>:</a:t>
            </a:r>
            <a:br>
              <a:rPr lang="pl-PL" sz="2800" dirty="0" smtClean="0">
                <a:solidFill>
                  <a:srgbClr val="FF0000"/>
                </a:solidFill>
                <a:effectLst/>
                <a:latin typeface="Candara" pitchFamily="34" charset="0"/>
              </a:rPr>
            </a:br>
            <a:r>
              <a:rPr lang="pl-PL" sz="2800" dirty="0" err="1" smtClean="0">
                <a:solidFill>
                  <a:srgbClr val="FF0000"/>
                </a:solidFill>
                <a:effectLst/>
                <a:latin typeface="Candara" pitchFamily="34" charset="0"/>
              </a:rPr>
              <a:t>Together</a:t>
            </a:r>
            <a:r>
              <a:rPr lang="pl-PL" sz="2800" dirty="0" smtClean="0">
                <a:solidFill>
                  <a:srgbClr val="FF0000"/>
                </a:solidFill>
                <a:effectLst/>
                <a:latin typeface="Candara" pitchFamily="34" charset="0"/>
              </a:rPr>
              <a:t> for </a:t>
            </a:r>
            <a:r>
              <a:rPr lang="pl-PL" sz="2800" dirty="0" err="1" smtClean="0">
                <a:solidFill>
                  <a:srgbClr val="FF0000"/>
                </a:solidFill>
                <a:effectLst/>
                <a:latin typeface="Candara" pitchFamily="34" charset="0"/>
              </a:rPr>
              <a:t>innovation</a:t>
            </a:r>
            <a:endParaRPr lang="pl-PL" sz="2800" dirty="0">
              <a:solidFill>
                <a:srgbClr val="FF0000"/>
              </a:solidFill>
              <a:effectLst/>
              <a:latin typeface="Candara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28662" y="4714884"/>
            <a:ext cx="3071834" cy="1428760"/>
          </a:xfrm>
        </p:spPr>
        <p:txBody>
          <a:bodyPr>
            <a:no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  <a:latin typeface="+mj-lt"/>
              </a:rPr>
              <a:t>Malta 16 – 28 </a:t>
            </a:r>
            <a:r>
              <a:rPr lang="pl-PL" sz="2000" b="1" dirty="0" err="1" smtClean="0">
                <a:solidFill>
                  <a:schemeClr val="bg1"/>
                </a:solidFill>
                <a:latin typeface="+mj-lt"/>
              </a:rPr>
              <a:t>July</a:t>
            </a:r>
            <a:r>
              <a:rPr lang="pl-PL" sz="2000" b="1" dirty="0" smtClean="0">
                <a:solidFill>
                  <a:schemeClr val="bg1"/>
                </a:solidFill>
                <a:latin typeface="+mj-lt"/>
              </a:rPr>
              <a:t> 2017</a:t>
            </a:r>
          </a:p>
          <a:p>
            <a:endParaRPr lang="pl-PL" sz="2000" b="1" dirty="0">
              <a:solidFill>
                <a:schemeClr val="bg1"/>
              </a:solidFill>
              <a:latin typeface="+mj-lt"/>
            </a:endParaRPr>
          </a:p>
          <a:p>
            <a:r>
              <a:rPr lang="pl-PL" sz="2000" b="1" dirty="0" smtClean="0">
                <a:solidFill>
                  <a:schemeClr val="bg1"/>
                </a:solidFill>
                <a:latin typeface="+mj-lt"/>
              </a:rPr>
              <a:t>Emilia Buczak</a:t>
            </a:r>
            <a:endParaRPr lang="pl-PL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3313" name="Obraz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42918"/>
            <a:ext cx="7143768" cy="850167"/>
          </a:xfrm>
          <a:prstGeom prst="rect">
            <a:avLst/>
          </a:prstGeom>
          <a:noFill/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714488"/>
            <a:ext cx="3428992" cy="457198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928802"/>
            <a:ext cx="4429156" cy="26432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latin typeface="+mj-lt"/>
              </a:rPr>
              <a:t>Through </a:t>
            </a:r>
            <a:r>
              <a:rPr lang="pl-PL" b="1" dirty="0" err="1" smtClean="0">
                <a:latin typeface="+mj-lt"/>
              </a:rPr>
              <a:t>meetings</a:t>
            </a:r>
            <a:r>
              <a:rPr lang="en-US" b="1" dirty="0" smtClean="0">
                <a:latin typeface="+mj-lt"/>
              </a:rPr>
              <a:t> and discussions with people from so many different countries</a:t>
            </a:r>
            <a:r>
              <a:rPr lang="pl-PL" b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I know</a:t>
            </a:r>
            <a:r>
              <a:rPr lang="pl-PL" b="1" dirty="0" smtClean="0">
                <a:latin typeface="+mj-lt"/>
              </a:rPr>
              <a:t>,</a:t>
            </a:r>
            <a:r>
              <a:rPr lang="en-US" b="1" dirty="0" smtClean="0">
                <a:latin typeface="+mj-lt"/>
              </a:rPr>
              <a:t> that </a:t>
            </a:r>
            <a:r>
              <a:rPr lang="pl-PL" b="1" dirty="0" err="1" smtClean="0">
                <a:latin typeface="+mj-lt"/>
              </a:rPr>
              <a:t>our</a:t>
            </a:r>
            <a:r>
              <a:rPr lang="pl-PL" b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diversity is a </a:t>
            </a:r>
            <a:r>
              <a:rPr lang="pl-PL" b="1" dirty="0" err="1" smtClean="0">
                <a:latin typeface="+mj-lt"/>
              </a:rPr>
              <a:t>power</a:t>
            </a:r>
            <a:r>
              <a:rPr lang="en-US" b="1" dirty="0" smtClean="0">
                <a:latin typeface="+mj-lt"/>
              </a:rPr>
              <a:t> and great treasure of Europe.</a:t>
            </a:r>
            <a:endParaRPr lang="pl-PL" b="1" dirty="0">
              <a:latin typeface="+mj-lt"/>
            </a:endParaRPr>
          </a:p>
        </p:txBody>
      </p:sp>
      <p:pic>
        <p:nvPicPr>
          <p:cNvPr id="31752" name="Picture 8" descr="https://scontent-waw1-1.xx.fbcdn.net/v/t1.0-1/p50x50/993830_421331504636398_1192526507_n.jpg?oh=afaf46c797bba09951c66a594ded6120&amp;oe=5A68340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35172650"/>
            <a:ext cx="476250" cy="476250"/>
          </a:xfrm>
          <a:prstGeom prst="rect">
            <a:avLst/>
          </a:prstGeom>
          <a:noFill/>
        </p:spPr>
      </p:pic>
      <p:pic>
        <p:nvPicPr>
          <p:cNvPr id="31753" name="Picture 9" descr="https://graph.facebook.com/100005997583228/picture?height=64&amp;width=6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950" y="-30321250"/>
            <a:ext cx="304800" cy="304800"/>
          </a:xfrm>
          <a:prstGeom prst="rect">
            <a:avLst/>
          </a:prstGeom>
          <a:noFill/>
        </p:spPr>
      </p:pic>
      <p:pic>
        <p:nvPicPr>
          <p:cNvPr id="31754" name="Picture 10" descr="https://www.facebook.com/rsrc.php/v3/y1/r/zGmCDzdhTM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-29757688"/>
            <a:ext cx="571500" cy="571500"/>
          </a:xfrm>
          <a:prstGeom prst="rect">
            <a:avLst/>
          </a:prstGeom>
          <a:noFill/>
        </p:spPr>
      </p:pic>
      <p:pic>
        <p:nvPicPr>
          <p:cNvPr id="31755" name="Picture 11" descr="https://scontent-waw1-1.xx.fbcdn.net/v/t1.0-1/p200x200/993830_421331504636398_1192526507_n.jpg?oh=60a867bde6c932907e8de7665fd085f7&amp;oe=5AA3358B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575" y="-28659138"/>
            <a:ext cx="304800" cy="304800"/>
          </a:xfrm>
          <a:prstGeom prst="rect">
            <a:avLst/>
          </a:prstGeom>
          <a:noFill/>
        </p:spPr>
      </p:pic>
      <p:pic>
        <p:nvPicPr>
          <p:cNvPr id="31756" name="Picture 12" descr="https://scontent-waw1-1.xx.fbcdn.net/v/t1.0-1/p200x200/993830_421331504636398_1192526507_n.jpg?oh=60a867bde6c932907e8de7665fd085f7&amp;oe=5AA3358B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575" y="-26997025"/>
            <a:ext cx="304800" cy="304800"/>
          </a:xfrm>
          <a:prstGeom prst="rect">
            <a:avLst/>
          </a:prstGeom>
          <a:noFill/>
        </p:spPr>
      </p:pic>
      <p:pic>
        <p:nvPicPr>
          <p:cNvPr id="31757" name="Picture 13" descr="https://scontent-waw1-1.xx.fbcdn.net/v/t1.0-1/p200x200/993830_421331504636398_1192526507_n.jpg?oh=60a867bde6c932907e8de7665fd085f7&amp;oe=5AA3358B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575" y="-24785638"/>
            <a:ext cx="304800" cy="304800"/>
          </a:xfrm>
          <a:prstGeom prst="rect">
            <a:avLst/>
          </a:prstGeom>
          <a:noFill/>
        </p:spPr>
      </p:pic>
      <p:pic>
        <p:nvPicPr>
          <p:cNvPr id="31758" name="Picture 14" descr="https://scontent-waw1-1.xx.fbcdn.net/v/t1.0-1/p200x200/993830_421331504636398_1192526507_n.jpg?oh=60a867bde6c932907e8de7665fd085f7&amp;oe=5AA3358B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575" y="-22574250"/>
            <a:ext cx="304800" cy="304800"/>
          </a:xfrm>
          <a:prstGeom prst="rect">
            <a:avLst/>
          </a:prstGeom>
          <a:noFill/>
        </p:spPr>
      </p:pic>
      <p:pic>
        <p:nvPicPr>
          <p:cNvPr id="31759" name="Picture 15" descr="https://scontent-waw1-1.xx.fbcdn.net/v/t1.0-1/p200x200/993830_421331504636398_1192526507_n.jpg?oh=60a867bde6c932907e8de7665fd085f7&amp;oe=5AA3358B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575" y="-20912138"/>
            <a:ext cx="304800" cy="304800"/>
          </a:xfrm>
          <a:prstGeom prst="rect">
            <a:avLst/>
          </a:prstGeom>
          <a:noFill/>
        </p:spPr>
      </p:pic>
      <p:pic>
        <p:nvPicPr>
          <p:cNvPr id="31760" name="Picture 16" descr="https://scontent-waw1-1.xx.fbcdn.net/v/t1.0-1/p200x200/993830_421331504636398_1192526507_n.jpg?oh=60a867bde6c932907e8de7665fd085f7&amp;oe=5AA3358B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575" y="-18426113"/>
            <a:ext cx="304800" cy="304800"/>
          </a:xfrm>
          <a:prstGeom prst="rect">
            <a:avLst/>
          </a:prstGeom>
          <a:noFill/>
        </p:spPr>
      </p:pic>
      <p:pic>
        <p:nvPicPr>
          <p:cNvPr id="31761" name="Picture 17" descr="https://scontent-waw1-1.xx.fbcdn.net/v/t1.0-1/c8.0.32.32/p32x32/10449904_258092794385575_4009131675475714652_n.jpg?oh=c2dba2aba165f885e435b399992060c4&amp;oe=5AA5D8EA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5575" y="-15390813"/>
            <a:ext cx="304800" cy="304800"/>
          </a:xfrm>
          <a:prstGeom prst="rect">
            <a:avLst/>
          </a:prstGeom>
          <a:noFill/>
        </p:spPr>
      </p:pic>
      <p:pic>
        <p:nvPicPr>
          <p:cNvPr id="31762" name="Picture 18" descr="https://scontent-waw1-1.xx.fbcdn.net/v/t1.0-1/p32x32/14212714_913670275404011_6251011792318494925_n.jpg?oh=07cfcf99154a89183755f743a4933d87&amp;oe=5A67B70B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5575" y="-14827250"/>
            <a:ext cx="304800" cy="304800"/>
          </a:xfrm>
          <a:prstGeom prst="rect">
            <a:avLst/>
          </a:prstGeom>
          <a:noFill/>
        </p:spPr>
      </p:pic>
      <p:pic>
        <p:nvPicPr>
          <p:cNvPr id="31763" name="Picture 19" descr="https://scontent-waw1-1.xx.fbcdn.net/v/t1.0-1/c0.5.32.32/p32x32/13775473_125954127842437_5128665220357376872_n.jpg?oh=caf365544e67ab788bf3a59594cf9516&amp;oe=5AAE3E7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5575" y="-14263688"/>
            <a:ext cx="304800" cy="304800"/>
          </a:xfrm>
          <a:prstGeom prst="rect">
            <a:avLst/>
          </a:prstGeom>
          <a:noFill/>
        </p:spPr>
      </p:pic>
      <p:pic>
        <p:nvPicPr>
          <p:cNvPr id="31764" name="Picture 20" descr="https://scontent-waw1-1.xx.fbcdn.net/v/t1.0-1/c10.0.32.32/p32x32/18528087_1301917319926898_3218617203899625428_n.jpg?oh=92e6466473d7819fb2483dd2ce8653cc&amp;oe=5A716D5C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5575" y="-13700125"/>
            <a:ext cx="304800" cy="304800"/>
          </a:xfrm>
          <a:prstGeom prst="rect">
            <a:avLst/>
          </a:prstGeom>
          <a:noFill/>
        </p:spPr>
      </p:pic>
      <p:pic>
        <p:nvPicPr>
          <p:cNvPr id="31765" name="Picture 21" descr="https://scontent-waw1-1.xx.fbcdn.net/v/t1.0-1/p32x32/23031402_2056410567979493_7049219557842856810_n.jpg?oh=0552935eee3f1e489c857bd2120608f1&amp;oe=5A644480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5575" y="-13136563"/>
            <a:ext cx="304800" cy="304800"/>
          </a:xfrm>
          <a:prstGeom prst="rect">
            <a:avLst/>
          </a:prstGeom>
          <a:noFill/>
        </p:spPr>
      </p:pic>
      <p:pic>
        <p:nvPicPr>
          <p:cNvPr id="31766" name="Picture 22" descr="https://scontent-waw1-1.xx.fbcdn.net/v/t1.0-1/c71.152.335.335/s32x32/13659212_1293045744074080_4594455575353593959_n.jpg?oh=4320eb4e9f089575533c8bbc5925bab9&amp;oe=5AAFCB0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5575" y="-12573000"/>
            <a:ext cx="304800" cy="304800"/>
          </a:xfrm>
          <a:prstGeom prst="rect">
            <a:avLst/>
          </a:prstGeom>
          <a:noFill/>
        </p:spPr>
      </p:pic>
      <p:pic>
        <p:nvPicPr>
          <p:cNvPr id="31767" name="Picture 23" descr="https://scontent-waw1-1.xx.fbcdn.net/v/t1.0-1/p32x32/22196102_1471865066224134_1401730956465327897_n.jpg?oh=d97a20813535ae1d58884b6fd3c84f4b&amp;oe=5A9A3248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55575" y="-11734800"/>
            <a:ext cx="304800" cy="304800"/>
          </a:xfrm>
          <a:prstGeom prst="rect">
            <a:avLst/>
          </a:prstGeom>
          <a:noFill/>
        </p:spPr>
      </p:pic>
      <p:pic>
        <p:nvPicPr>
          <p:cNvPr id="31768" name="Picture 24" descr="https://www.facebook.com/images/emoji.php/v9/feb/1/16/2763.pn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31775" y="-11171238"/>
            <a:ext cx="152400" cy="152400"/>
          </a:xfrm>
          <a:prstGeom prst="rect">
            <a:avLst/>
          </a:prstGeom>
          <a:noFill/>
        </p:spPr>
      </p:pic>
      <p:pic>
        <p:nvPicPr>
          <p:cNvPr id="31769" name="Picture 25" descr="https://www.facebook.com/images/emoji.php/v9/fef/1/16/1f481_1f3fc_200d_2640.pn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54075" y="-11171238"/>
            <a:ext cx="152400" cy="152400"/>
          </a:xfrm>
          <a:prstGeom prst="rect">
            <a:avLst/>
          </a:prstGeom>
          <a:noFill/>
        </p:spPr>
      </p:pic>
      <p:pic>
        <p:nvPicPr>
          <p:cNvPr id="31770" name="Picture 26" descr="https://scontent-waw1-1.xx.fbcdn.net/v/t1.0-1/p32x32/19665552_1422763551122608_6184267801427598498_n.jpg?oh=398359c2a4f8493f3c24c6f1e88c61eb&amp;oe=5A64F77E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55575" y="-10896600"/>
            <a:ext cx="304800" cy="304800"/>
          </a:xfrm>
          <a:prstGeom prst="rect">
            <a:avLst/>
          </a:prstGeom>
          <a:noFill/>
        </p:spPr>
      </p:pic>
      <p:pic>
        <p:nvPicPr>
          <p:cNvPr id="31771" name="Picture 27" descr="https://scontent-waw1-1.xx.fbcdn.net/v/t1.0-1/p32x32/17342732_1250258488393104_1908745830934100501_n.jpg?oh=1c67bd18aae77d63af1fcebf23a64310&amp;oe=5A63F38A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55575" y="-10333038"/>
            <a:ext cx="304800" cy="304800"/>
          </a:xfrm>
          <a:prstGeom prst="rect">
            <a:avLst/>
          </a:prstGeom>
          <a:noFill/>
        </p:spPr>
      </p:pic>
      <p:pic>
        <p:nvPicPr>
          <p:cNvPr id="31772" name="Picture 28" descr="https://scontent-waw1-1.xx.fbcdn.net/v/t1.0-1/p32x32/11889503_1042449575788110_6669007536800007406_n.jpg?oh=42c4fa151e7c46031bc660e27f8dd136&amp;oe=5A69EEAE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55575" y="-9769475"/>
            <a:ext cx="304800" cy="304800"/>
          </a:xfrm>
          <a:prstGeom prst="rect">
            <a:avLst/>
          </a:prstGeom>
          <a:noFill/>
        </p:spPr>
      </p:pic>
      <p:pic>
        <p:nvPicPr>
          <p:cNvPr id="31773" name="Picture 29" descr="https://scontent-waw1-1.xx.fbcdn.net/v/t1.0-1/p32x32/20479857_2015019628736298_5394750357612535030_n.jpg?oh=2254bf1b3418eebb9b9dae41cbd71720&amp;oe=5A9AA635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155575" y="-9205913"/>
            <a:ext cx="304800" cy="304800"/>
          </a:xfrm>
          <a:prstGeom prst="rect">
            <a:avLst/>
          </a:prstGeom>
          <a:noFill/>
        </p:spPr>
      </p:pic>
      <p:pic>
        <p:nvPicPr>
          <p:cNvPr id="31774" name="Picture 30" descr="https://scontent-waw1-1.xx.fbcdn.net/v/t1.0-1/c9.0.32.32/p32x32/1379841_10150004552801901_469209496895221757_n.jpg?oh=99d5d3c10d4ea0049e0da2802754fe0d&amp;oe=5A9A9F82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155575" y="-8642350"/>
            <a:ext cx="304800" cy="304800"/>
          </a:xfrm>
          <a:prstGeom prst="rect">
            <a:avLst/>
          </a:prstGeom>
          <a:noFill/>
        </p:spPr>
      </p:pic>
      <p:pic>
        <p:nvPicPr>
          <p:cNvPr id="31775" name="Picture 31" descr="https://scontent-waw1-1.xx.fbcdn.net/v/t1.0-1/c0.5.32.32/p32x32/17425889_1870639349850738_5352004077238695461_n.jpg?oh=7d7cad2660d5da6f2233efc1ba7a2e46&amp;oe=5A63DBFB">
            <a:hlinkClick r:id="rId4"/>
          </p:cNvPr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155575" y="-7804150"/>
            <a:ext cx="304800" cy="304800"/>
          </a:xfrm>
          <a:prstGeom prst="rect">
            <a:avLst/>
          </a:prstGeom>
          <a:noFill/>
        </p:spPr>
      </p:pic>
      <p:pic>
        <p:nvPicPr>
          <p:cNvPr id="31776" name="Picture 32" descr="https://www.facebook.com/rsrc.php/v3/ys/r/8T7nEEZvvb4.png">
            <a:hlinkClick r:id="rId38"/>
          </p:cNvPr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55575" y="-7240588"/>
            <a:ext cx="152400" cy="152400"/>
          </a:xfrm>
          <a:prstGeom prst="rect">
            <a:avLst/>
          </a:prstGeom>
          <a:noFill/>
        </p:spPr>
      </p:pic>
      <p:pic>
        <p:nvPicPr>
          <p:cNvPr id="31778" name="Picture 34" descr="https://external-waw1-1.xx.fbcdn.net/safe_image.php?d=AQDmmjeZsCj5VHp6&amp;w=140&amp;h=140&amp;url=https%3A%2F%2Fwww.facebook.com%2Fproducts%2Fimage%2F%3Fitem_id%3D1254256714621212%26display%3Dmulti%26version%3D1%26uh%3D226ed907%26image_id%3D951476044887715%26display_option%3Dnone%26logging_boundary%3Ddpa_rhc%26image_overlay_spec%255Boverlay_template%255D%3Dpill_with_text%26image_overlay_spec%255Btext_type%255D%3Dprice%26image_overlay_spec%255Btext_font%255D%3Ddynads_hybrid_bold%26image_overlay_spec%255Bposition%255D%3Dtop_left%26image_overlay_spec%255Btheme_color%255D%3Dbackground_f78400_text_ffffff%26image_overlay_texts%255B0%255D%3D706%252C40%2Bz%25C5%2582&amp;cfs=1&amp;jq=95&amp;_nc_hash=AQCmZ1imRqeUI3kF">
            <a:hlinkClick r:id="rId40"/>
          </p:cNvPr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234950" y="-3138488"/>
            <a:ext cx="1333500" cy="1333500"/>
          </a:xfrm>
          <a:prstGeom prst="rect">
            <a:avLst/>
          </a:prstGeom>
          <a:noFill/>
        </p:spPr>
      </p:pic>
      <p:pic>
        <p:nvPicPr>
          <p:cNvPr id="31783" name="Picture 39" descr="Zdjęcie użytkownika Emilia Buczak.">
            <a:hlinkClick r:id="rId42"/>
          </p:cNvPr>
          <p:cNvPicPr>
            <a:picLocks noChangeAspect="1" noChangeArrowheads="1"/>
          </p:cNvPicPr>
          <p:nvPr/>
        </p:nvPicPr>
        <p:blipFill>
          <a:blip r:embed="rId43" cstate="print">
            <a:lum bright="12000"/>
          </a:blip>
          <a:srcRect/>
          <a:stretch>
            <a:fillRect/>
          </a:stretch>
        </p:blipFill>
        <p:spPr bwMode="auto">
          <a:xfrm>
            <a:off x="5072066" y="857232"/>
            <a:ext cx="3574041" cy="4929198"/>
          </a:xfrm>
          <a:prstGeom prst="rect">
            <a:avLst/>
          </a:prstGeom>
          <a:noFill/>
          <a:ln w="38100">
            <a:solidFill>
              <a:schemeClr val="lt1"/>
            </a:solidFill>
          </a:ln>
        </p:spPr>
      </p:pic>
      <p:pic>
        <p:nvPicPr>
          <p:cNvPr id="31784" name="Picture 40" descr="Emilia Buczak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120650" y="11571288"/>
            <a:ext cx="304800" cy="304800"/>
          </a:xfrm>
          <a:prstGeom prst="rect">
            <a:avLst/>
          </a:prstGeom>
          <a:noFill/>
        </p:spPr>
      </p:pic>
      <p:pic>
        <p:nvPicPr>
          <p:cNvPr id="31786" name="Picture 42" descr="https://scontent-waw1-1.xx.fbcdn.net/v/t1.0-1/p50x50/14907176_1196742447058010_6153656644594789921_n.png?oh=e661887888108644d37b91714be64dcc&amp;oe=5AAA152D">
            <a:hlinkClick r:id="rId45"/>
          </p:cNvPr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155575" y="12409488"/>
            <a:ext cx="476250" cy="476250"/>
          </a:xfrm>
          <a:prstGeom prst="rect">
            <a:avLst/>
          </a:prstGeom>
          <a:noFill/>
        </p:spPr>
      </p:pic>
      <p:pic>
        <p:nvPicPr>
          <p:cNvPr id="31788" name="Picture 44" descr="https://external-waw1-1.xx.fbcdn.net/safe_image.php?d=AQCJSL9rGvONnBhx&amp;w=306&amp;h=306&amp;url=https%3A%2F%2Fwww.facebook.com%2Fproducts%2Fimage%2F%3Fitem_id%3D992777284157269%26display%3Dmulti%26version%3D1%26uh%3D04bad104%26image_id%3D757951377644123%26display_option%3Dnone%26logging_boundary%3Ddpa_feed%26image_overlay_spec%255Boverlay_template%255D%3Dpill_with_text%26image_overlay_spec%255Btext_type%255D%3Dprice%26image_overlay_spec%255Btext_font%255D%3Ddynads_hybrid_bold%26image_overlay_spec%255Bposition%255D%3Dtop_left%26image_overlay_spec%255Btheme_color%255D%3Dbackground_f78400_text_ffffff%26image_overlay_spec%255Bfloat_with_margin%255D%3D1%26image_overlay_texts%255B0%255D%3D810%252C16%2Bz%25C5%2582&amp;cfs=1&amp;jq=95&amp;_nc_hash=AQBeJw7J04zmGPSg">
            <a:hlinkClick r:id="rId47"/>
          </p:cNvPr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234950" y="17243425"/>
            <a:ext cx="2914650" cy="2914650"/>
          </a:xfrm>
          <a:prstGeom prst="rect">
            <a:avLst/>
          </a:prstGeom>
          <a:noFill/>
        </p:spPr>
      </p:pic>
      <p:pic>
        <p:nvPicPr>
          <p:cNvPr id="31789" name="Picture 45" descr="https://external-waw1-1.xx.fbcdn.net/safe_image.php?d=AQAkE3hoc9JfiGsz&amp;w=306&amp;h=306&amp;url=https%3A%2F%2Fwww.facebook.com%2Fproducts%2Fimage%2F%3Fitem_id%3D1413757105361765%26display%3Dmulti%26version%3D1%26uh%3Da4729a51%26image_id%3D1012119722242477%26display_option%3Dnone%26logging_boundary%3Ddpa_feed%26image_overlay_spec%255Boverlay_template%255D%3Dpill_with_text%26image_overlay_spec%255Btext_type%255D%3Dprice%26image_overlay_spec%255Btext_font%255D%3Ddynads_hybrid_bold%26image_overlay_spec%255Bposition%255D%3Dtop_left%26image_overlay_spec%255Btheme_color%255D%3Dbackground_f78400_text_ffffff%26image_overlay_spec%255Bfloat_with_margin%255D%3D1%26image_overlay_texts%255B0%255D%3D513%2Bz%25C5%2582&amp;cfs=1&amp;jq=95&amp;_nc_hash=AQBi0jkMWG97SoZv">
            <a:hlinkClick r:id="rId49"/>
          </p:cNvPr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234950" y="20856575"/>
            <a:ext cx="2914650" cy="2914650"/>
          </a:xfrm>
          <a:prstGeom prst="rect">
            <a:avLst/>
          </a:prstGeom>
          <a:noFill/>
        </p:spPr>
      </p:pic>
      <p:pic>
        <p:nvPicPr>
          <p:cNvPr id="31790" name="Picture 46" descr="https://external-waw1-1.xx.fbcdn.net/safe_image.php?d=AQCooKrG7q_xMhEj&amp;w=306&amp;h=306&amp;url=https%3A%2F%2Fwww.facebook.com%2Fproducts%2Fimage%2F%3Fitem_id%3D1528067617253495%26display%3Dmulti%26version%3D1%26uh%3Df77a6714%26image_id%3D1138422246169271%26display_option%3Dnone%26logging_boundary%3Ddpa_feed%26image_overlay_spec%255Boverlay_template%255D%3Dpill_with_text%26image_overlay_spec%255Btext_type%255D%3Dprice%26image_overlay_spec%255Btext_font%255D%3Ddynads_hybrid_bold%26image_overlay_spec%255Bposition%255D%3Dtop_left%26image_overlay_spec%255Btheme_color%255D%3Dbackground_f78400_text_ffffff%26image_overlay_spec%255Bfloat_with_margin%255D%3D1%26image_overlay_texts%255B0%255D%3D968%252C03%2Bz%25C5%2582&amp;cfs=1&amp;jq=95&amp;_nc_hash=AQAZ0qz4YgaWyEvF">
            <a:hlinkClick r:id="rId51"/>
          </p:cNvPr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234950" y="24469725"/>
            <a:ext cx="2914650" cy="2914650"/>
          </a:xfrm>
          <a:prstGeom prst="rect">
            <a:avLst/>
          </a:prstGeom>
          <a:noFill/>
        </p:spPr>
      </p:pic>
      <p:pic>
        <p:nvPicPr>
          <p:cNvPr id="31791" name="Picture 47" descr="https://external-waw1-1.xx.fbcdn.net/safe_image.php?d=AQAjjg7XcqH8Grtt&amp;w=306&amp;h=306&amp;url=https%3A%2F%2Fwww.facebook.com%2Fproducts%2Fimage%2F%3Fitem_id%3D1369841236393949%26display%3Dmulti%26version%3D1%26uh%3Da87a3f95%26image_id%3D1562128353849142%26display_option%3Dnone%26logging_boundary%3Ddpa_feed%26image_overlay_spec%255Boverlay_template%255D%3Dpill_with_text%26image_overlay_spec%255Btext_type%255D%3Dprice%26image_overlay_spec%255Btext_font%255D%3Ddynads_hybrid_bold%26image_overlay_spec%255Bposition%255D%3Dtop_left%26image_overlay_spec%255Btheme_color%255D%3Dbackground_f78400_text_ffffff%26image_overlay_spec%255Bfloat_with_margin%255D%3D1%26image_overlay_texts%255B0%255D%3D573%252C09%2Bz%25C5%2582&amp;cfs=1&amp;jq=95&amp;_nc_hash=AQArzSphm6ygQWAJ">
            <a:hlinkClick r:id="rId53"/>
          </p:cNvPr>
          <p:cNvPicPr>
            <a:picLocks noChangeAspect="1"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234950" y="28082875"/>
            <a:ext cx="2914650" cy="2914650"/>
          </a:xfrm>
          <a:prstGeom prst="rect">
            <a:avLst/>
          </a:prstGeom>
          <a:noFill/>
        </p:spPr>
      </p:pic>
      <p:pic>
        <p:nvPicPr>
          <p:cNvPr id="31792" name="Picture 48" descr="https://scontent-waw1-1.xx.fbcdn.net/v/t1.0-1/p200x200/14907176_1196742447058010_6153656644594789921_n.png?oh=414154775d11e34fcab44b01971ad32c&amp;oe=5A6BDC58">
            <a:hlinkClick r:id="rId55"/>
          </p:cNvPr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234950" y="31696025"/>
            <a:ext cx="1905000" cy="1905000"/>
          </a:xfrm>
          <a:prstGeom prst="rect">
            <a:avLst/>
          </a:prstGeom>
          <a:noFill/>
        </p:spPr>
      </p:pic>
      <p:pic>
        <p:nvPicPr>
          <p:cNvPr id="31793" name="Picture 49" descr="https://scontent-waw1-1.xx.fbcdn.net/v/t1.0-1/p32x32/20264629_1410957732273858_3121733708488011217_n.jpg?oh=6436bacae984dab0d141a5eeb869684a&amp;oe=5AA4FBBD">
            <a:hlinkClick r:id="rId4"/>
          </p:cNvPr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155575" y="33799463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63266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news </a:t>
            </a:r>
            <a:r>
              <a:rPr lang="pl-P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857232"/>
            <a:ext cx="8501122" cy="23574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b="1" dirty="0" err="1" smtClean="0">
                <a:latin typeface="+mj-lt"/>
              </a:rPr>
              <a:t>Everyone</a:t>
            </a:r>
            <a:r>
              <a:rPr lang="pl-PL" b="1" dirty="0" smtClean="0">
                <a:latin typeface="+mj-lt"/>
              </a:rPr>
              <a:t> on </a:t>
            </a:r>
            <a:r>
              <a:rPr lang="pl-PL" b="1" dirty="0" smtClean="0">
                <a:latin typeface="+mj-lt"/>
              </a:rPr>
              <a:t>Malta </a:t>
            </a:r>
            <a:r>
              <a:rPr lang="pl-PL" b="1" dirty="0" err="1" smtClean="0">
                <a:latin typeface="+mj-lt"/>
              </a:rPr>
              <a:t>can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speak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English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– </a:t>
            </a:r>
            <a:r>
              <a:rPr lang="pl-PL" b="1" dirty="0" err="1" smtClean="0">
                <a:latin typeface="+mj-lt"/>
              </a:rPr>
              <a:t>sometimes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very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fluently</a:t>
            </a:r>
            <a:r>
              <a:rPr lang="pl-PL" b="1" dirty="0" smtClean="0">
                <a:latin typeface="+mj-lt"/>
              </a:rPr>
              <a:t>,</a:t>
            </a:r>
          </a:p>
          <a:p>
            <a:pPr algn="ctr">
              <a:buNone/>
            </a:pPr>
            <a:r>
              <a:rPr lang="pl-PL" b="1" dirty="0" err="1" smtClean="0">
                <a:latin typeface="+mj-lt"/>
              </a:rPr>
              <a:t>sometimes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basicly</a:t>
            </a:r>
            <a:r>
              <a:rPr lang="pl-PL" b="1" dirty="0" smtClean="0">
                <a:latin typeface="+mj-lt"/>
              </a:rPr>
              <a:t>, </a:t>
            </a:r>
            <a:r>
              <a:rPr lang="pl-PL" b="1" dirty="0" smtClean="0">
                <a:latin typeface="+mj-lt"/>
              </a:rPr>
              <a:t>but </a:t>
            </a:r>
            <a:r>
              <a:rPr lang="pl-PL" b="1" dirty="0" err="1" smtClean="0">
                <a:latin typeface="+mj-lt"/>
              </a:rPr>
              <a:t>you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can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speak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English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all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day</a:t>
            </a:r>
            <a:r>
              <a:rPr lang="pl-PL" b="1" dirty="0" smtClean="0">
                <a:latin typeface="+mj-lt"/>
              </a:rPr>
              <a:t> – </a:t>
            </a:r>
            <a:r>
              <a:rPr lang="pl-PL" b="1" dirty="0" err="1" smtClean="0">
                <a:latin typeface="+mj-lt"/>
              </a:rPr>
              <a:t>at</a:t>
            </a:r>
            <a:endParaRPr lang="pl-PL" b="1" dirty="0" smtClean="0">
              <a:latin typeface="+mj-lt"/>
            </a:endParaRPr>
          </a:p>
          <a:p>
            <a:pPr algn="ctr">
              <a:buNone/>
            </a:pPr>
            <a:r>
              <a:rPr lang="pl-PL" b="1" dirty="0" err="1" smtClean="0">
                <a:latin typeface="+mj-lt"/>
              </a:rPr>
              <a:t>school</a:t>
            </a:r>
            <a:r>
              <a:rPr lang="pl-PL" b="1" dirty="0" smtClean="0">
                <a:latin typeface="+mj-lt"/>
              </a:rPr>
              <a:t>, </a:t>
            </a:r>
            <a:r>
              <a:rPr lang="pl-PL" b="1" dirty="0" err="1" smtClean="0">
                <a:latin typeface="+mj-lt"/>
              </a:rPr>
              <a:t>at</a:t>
            </a:r>
            <a:r>
              <a:rPr lang="pl-PL" b="1" dirty="0" smtClean="0">
                <a:latin typeface="+mj-lt"/>
              </a:rPr>
              <a:t> public transport, </a:t>
            </a:r>
            <a:r>
              <a:rPr lang="pl-PL" b="1" dirty="0" err="1" smtClean="0">
                <a:latin typeface="+mj-lt"/>
              </a:rPr>
              <a:t>in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the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restaurant</a:t>
            </a:r>
            <a:r>
              <a:rPr lang="pl-PL" b="1" dirty="0" smtClean="0">
                <a:latin typeface="+mj-lt"/>
              </a:rPr>
              <a:t>, </a:t>
            </a:r>
            <a:r>
              <a:rPr lang="pl-PL" b="1" dirty="0" err="1" smtClean="0">
                <a:latin typeface="+mj-lt"/>
              </a:rPr>
              <a:t>in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museum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or</a:t>
            </a:r>
            <a:endParaRPr lang="pl-PL" b="1" dirty="0" smtClean="0">
              <a:latin typeface="+mj-lt"/>
            </a:endParaRPr>
          </a:p>
          <a:p>
            <a:pPr algn="ctr">
              <a:buNone/>
            </a:pPr>
            <a:r>
              <a:rPr lang="pl-PL" b="1" dirty="0" err="1" smtClean="0">
                <a:latin typeface="+mj-lt"/>
              </a:rPr>
              <a:t>in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the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travel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office</a:t>
            </a:r>
            <a:r>
              <a:rPr lang="pl-PL" b="1" dirty="0" smtClean="0">
                <a:latin typeface="+mj-lt"/>
              </a:rPr>
              <a:t>.  So </a:t>
            </a:r>
            <a:r>
              <a:rPr lang="pl-PL" b="1" dirty="0" err="1" smtClean="0">
                <a:latin typeface="+mj-lt"/>
              </a:rPr>
              <a:t>it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means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you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can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polish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your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English</a:t>
            </a:r>
            <a:endParaRPr lang="pl-PL" b="1" dirty="0" smtClean="0">
              <a:latin typeface="+mj-lt"/>
            </a:endParaRPr>
          </a:p>
          <a:p>
            <a:pPr algn="ctr">
              <a:buNone/>
            </a:pPr>
            <a:r>
              <a:rPr lang="pl-PL" b="1" dirty="0" err="1" smtClean="0">
                <a:latin typeface="+mj-lt"/>
              </a:rPr>
              <a:t>all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the</a:t>
            </a:r>
            <a:r>
              <a:rPr lang="pl-PL" b="1" dirty="0" smtClean="0">
                <a:latin typeface="+mj-lt"/>
              </a:rPr>
              <a:t> time, </a:t>
            </a:r>
            <a:r>
              <a:rPr lang="pl-PL" b="1" dirty="0" err="1" smtClean="0">
                <a:latin typeface="+mj-lt"/>
              </a:rPr>
              <a:t>in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various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situation</a:t>
            </a:r>
            <a:r>
              <a:rPr lang="pl-PL" b="1" dirty="0" smtClean="0">
                <a:latin typeface="+mj-lt"/>
              </a:rPr>
              <a:t>.</a:t>
            </a:r>
            <a:endParaRPr lang="pl-PL" b="1" dirty="0">
              <a:latin typeface="+mj-lt"/>
            </a:endParaRPr>
          </a:p>
        </p:txBody>
      </p:sp>
      <p:pic>
        <p:nvPicPr>
          <p:cNvPr id="60418" name="Picture 2" descr="Znalezione obrazy dla zapytania shop malta"/>
          <p:cNvPicPr>
            <a:picLocks noChangeAspect="1" noChangeArrowheads="1"/>
          </p:cNvPicPr>
          <p:nvPr/>
        </p:nvPicPr>
        <p:blipFill>
          <a:blip r:embed="rId2" cstate="print"/>
          <a:srcRect b="5670"/>
          <a:stretch>
            <a:fillRect/>
          </a:stretch>
        </p:blipFill>
        <p:spPr bwMode="auto">
          <a:xfrm>
            <a:off x="2071670" y="3286124"/>
            <a:ext cx="4929222" cy="33581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After-school</a:t>
            </a:r>
            <a:r>
              <a:rPr lang="pl-P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endParaRPr lang="pl-P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857232"/>
            <a:ext cx="8501122" cy="14287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b="1" dirty="0" smtClean="0">
                <a:latin typeface="+mj-lt"/>
              </a:rPr>
              <a:t>Malta </a:t>
            </a:r>
            <a:r>
              <a:rPr lang="pl-PL" b="1" dirty="0" err="1" smtClean="0">
                <a:latin typeface="+mj-lt"/>
              </a:rPr>
              <a:t>is</a:t>
            </a:r>
            <a:r>
              <a:rPr lang="pl-PL" b="1" dirty="0" smtClean="0">
                <a:latin typeface="+mj-lt"/>
              </a:rPr>
              <a:t> a </a:t>
            </a:r>
            <a:r>
              <a:rPr lang="pl-PL" b="1" dirty="0" err="1" smtClean="0">
                <a:latin typeface="+mj-lt"/>
              </a:rPr>
              <a:t>small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island</a:t>
            </a:r>
            <a:r>
              <a:rPr lang="pl-PL" b="1" dirty="0" smtClean="0">
                <a:latin typeface="+mj-lt"/>
              </a:rPr>
              <a:t> but </a:t>
            </a:r>
            <a:r>
              <a:rPr lang="pl-PL" b="1" dirty="0" err="1" smtClean="0">
                <a:latin typeface="+mj-lt"/>
              </a:rPr>
              <a:t>ite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has</a:t>
            </a:r>
            <a:r>
              <a:rPr lang="pl-PL" b="1" dirty="0" smtClean="0">
                <a:latin typeface="+mj-lt"/>
              </a:rPr>
              <a:t> a lot to </a:t>
            </a:r>
            <a:r>
              <a:rPr lang="pl-PL" b="1" dirty="0" err="1" smtClean="0">
                <a:latin typeface="+mj-lt"/>
              </a:rPr>
              <a:t>offer</a:t>
            </a:r>
            <a:r>
              <a:rPr lang="pl-PL" b="1" dirty="0" smtClean="0">
                <a:latin typeface="+mj-lt"/>
              </a:rPr>
              <a:t> – </a:t>
            </a:r>
            <a:r>
              <a:rPr lang="pl-PL" b="1" dirty="0" err="1" smtClean="0">
                <a:latin typeface="+mj-lt"/>
              </a:rPr>
              <a:t>fantastic</a:t>
            </a:r>
            <a:endParaRPr lang="pl-PL" b="1" dirty="0" smtClean="0">
              <a:latin typeface="+mj-lt"/>
            </a:endParaRPr>
          </a:p>
          <a:p>
            <a:pPr algn="ctr">
              <a:buNone/>
            </a:pPr>
            <a:r>
              <a:rPr lang="pl-PL" b="1" dirty="0" err="1" smtClean="0">
                <a:latin typeface="+mj-lt"/>
              </a:rPr>
              <a:t>beaches</a:t>
            </a:r>
            <a:r>
              <a:rPr lang="pl-PL" b="1" dirty="0" smtClean="0">
                <a:latin typeface="+mj-lt"/>
              </a:rPr>
              <a:t>, </a:t>
            </a:r>
            <a:r>
              <a:rPr lang="pl-PL" b="1" dirty="0" err="1" smtClean="0">
                <a:latin typeface="+mj-lt"/>
              </a:rPr>
              <a:t>sun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all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day</a:t>
            </a:r>
            <a:r>
              <a:rPr lang="pl-PL" b="1" dirty="0" smtClean="0">
                <a:latin typeface="+mj-lt"/>
              </a:rPr>
              <a:t>, </a:t>
            </a:r>
            <a:r>
              <a:rPr lang="pl-PL" b="1" dirty="0" err="1" smtClean="0">
                <a:latin typeface="+mj-lt"/>
              </a:rPr>
              <a:t>friendly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inhabitans</a:t>
            </a:r>
            <a:r>
              <a:rPr lang="pl-PL" b="1" dirty="0" smtClean="0">
                <a:latin typeface="+mj-lt"/>
              </a:rPr>
              <a:t> and great </a:t>
            </a:r>
            <a:r>
              <a:rPr lang="pl-PL" b="1" dirty="0" err="1" smtClean="0">
                <a:latin typeface="+mj-lt"/>
              </a:rPr>
              <a:t>historical</a:t>
            </a:r>
            <a:endParaRPr lang="pl-PL" b="1" dirty="0" smtClean="0">
              <a:latin typeface="+mj-lt"/>
            </a:endParaRPr>
          </a:p>
          <a:p>
            <a:pPr algn="ctr">
              <a:buNone/>
            </a:pPr>
            <a:r>
              <a:rPr lang="pl-PL" b="1" dirty="0" err="1" smtClean="0">
                <a:latin typeface="+mj-lt"/>
              </a:rPr>
              <a:t>monuments</a:t>
            </a:r>
            <a:r>
              <a:rPr lang="pl-PL" b="1" dirty="0" smtClean="0">
                <a:latin typeface="+mj-lt"/>
              </a:rPr>
              <a:t>. </a:t>
            </a:r>
            <a:r>
              <a:rPr lang="pl-PL" b="1" dirty="0" err="1" smtClean="0">
                <a:latin typeface="+mj-lt"/>
              </a:rPr>
              <a:t>It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is</a:t>
            </a:r>
            <a:r>
              <a:rPr lang="pl-PL" b="1" dirty="0" smtClean="0">
                <a:latin typeface="+mj-lt"/>
              </a:rPr>
              <a:t> not </a:t>
            </a:r>
            <a:r>
              <a:rPr lang="pl-PL" b="1" dirty="0" err="1" smtClean="0">
                <a:latin typeface="+mj-lt"/>
              </a:rPr>
              <a:t>possible</a:t>
            </a:r>
            <a:r>
              <a:rPr lang="pl-PL" b="1" dirty="0" smtClean="0">
                <a:latin typeface="+mj-lt"/>
              </a:rPr>
              <a:t> to </a:t>
            </a:r>
            <a:r>
              <a:rPr lang="pl-PL" b="1" dirty="0" err="1" smtClean="0">
                <a:latin typeface="+mj-lt"/>
              </a:rPr>
              <a:t>get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bored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there</a:t>
            </a:r>
            <a:r>
              <a:rPr lang="pl-PL" b="1" dirty="0" smtClean="0">
                <a:latin typeface="+mj-lt"/>
              </a:rPr>
              <a:t>.</a:t>
            </a:r>
            <a:endParaRPr lang="pl-PL" b="1" dirty="0">
              <a:latin typeface="+mj-lt"/>
            </a:endParaRPr>
          </a:p>
        </p:txBody>
      </p:sp>
      <p:pic>
        <p:nvPicPr>
          <p:cNvPr id="56322" name="Picture 2" descr="Znalezione obrazy dla zapytania malta beach"/>
          <p:cNvPicPr>
            <a:picLocks noChangeAspect="1" noChangeArrowheads="1"/>
          </p:cNvPicPr>
          <p:nvPr/>
        </p:nvPicPr>
        <p:blipFill>
          <a:blip r:embed="rId2" cstate="print"/>
          <a:srcRect l="27632" t="571"/>
          <a:stretch>
            <a:fillRect/>
          </a:stretch>
        </p:blipFill>
        <p:spPr bwMode="auto">
          <a:xfrm>
            <a:off x="285720" y="2571744"/>
            <a:ext cx="4500562" cy="34804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9217" name="Picture 1" descr="C:\Users\User\Desktop\20170722_15164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571744"/>
            <a:ext cx="3843809" cy="35004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3266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Sightseeing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25214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dirty="0" smtClean="0">
                <a:latin typeface="+mj-lt"/>
              </a:rPr>
              <a:t>If you like architecture and </a:t>
            </a:r>
            <a:r>
              <a:rPr lang="en-US" b="1" dirty="0" smtClean="0"/>
              <a:t>you </a:t>
            </a:r>
            <a:r>
              <a:rPr lang="en-US" b="1" dirty="0" smtClean="0">
                <a:latin typeface="+mj-lt"/>
              </a:rPr>
              <a:t>are interest</a:t>
            </a:r>
            <a:r>
              <a:rPr lang="pl-PL" b="1" dirty="0" err="1" smtClean="0">
                <a:latin typeface="+mj-lt"/>
              </a:rPr>
              <a:t>ed</a:t>
            </a:r>
            <a:r>
              <a:rPr lang="en-US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in</a:t>
            </a:r>
            <a:r>
              <a:rPr lang="pl-PL" b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history</a:t>
            </a:r>
            <a:r>
              <a:rPr lang="en-US" b="1" dirty="0" smtClean="0">
                <a:latin typeface="+mj-lt"/>
              </a:rPr>
              <a:t>,</a:t>
            </a:r>
          </a:p>
          <a:p>
            <a:pPr algn="ctr">
              <a:buNone/>
            </a:pPr>
            <a:r>
              <a:rPr lang="en-US" b="1" dirty="0" smtClean="0">
                <a:latin typeface="+mj-lt"/>
              </a:rPr>
              <a:t>you can spend many hours in the narrow streets in old</a:t>
            </a:r>
          </a:p>
          <a:p>
            <a:pPr algn="ctr">
              <a:buNone/>
            </a:pPr>
            <a:r>
              <a:rPr lang="en-US" b="1" dirty="0" smtClean="0">
                <a:latin typeface="+mj-lt"/>
              </a:rPr>
              <a:t>capital city </a:t>
            </a:r>
            <a:r>
              <a:rPr lang="en-US" b="1" dirty="0" err="1" smtClean="0">
                <a:latin typeface="+mj-lt"/>
              </a:rPr>
              <a:t>Mdina</a:t>
            </a:r>
            <a:r>
              <a:rPr lang="en-US" b="1" dirty="0" smtClean="0">
                <a:latin typeface="+mj-lt"/>
              </a:rPr>
              <a:t>, </a:t>
            </a:r>
            <a:r>
              <a:rPr lang="en-US" b="1" dirty="0" err="1" smtClean="0">
                <a:latin typeface="+mj-lt"/>
              </a:rPr>
              <a:t>wh</a:t>
            </a:r>
            <a:r>
              <a:rPr lang="pl-PL" b="1" dirty="0" smtClean="0">
                <a:latin typeface="+mj-lt"/>
              </a:rPr>
              <a:t>ich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was </a:t>
            </a:r>
            <a:r>
              <a:rPr lang="en-US" b="1" dirty="0" err="1" smtClean="0">
                <a:latin typeface="+mj-lt"/>
              </a:rPr>
              <a:t>buil</a:t>
            </a:r>
            <a:r>
              <a:rPr lang="pl-PL" b="1" dirty="0" smtClean="0">
                <a:latin typeface="+mj-lt"/>
              </a:rPr>
              <a:t>t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in medieval time. </a:t>
            </a:r>
            <a:r>
              <a:rPr lang="en-US" b="1" dirty="0" err="1" smtClean="0">
                <a:latin typeface="+mj-lt"/>
              </a:rPr>
              <a:t>Mdina</a:t>
            </a:r>
            <a:endParaRPr lang="pl-PL" b="1" dirty="0" smtClean="0">
              <a:latin typeface="+mj-lt"/>
            </a:endParaRPr>
          </a:p>
          <a:p>
            <a:pPr algn="ctr">
              <a:buNone/>
            </a:pPr>
            <a:r>
              <a:rPr lang="en-US" b="1" dirty="0" smtClean="0">
                <a:latin typeface="+mj-lt"/>
              </a:rPr>
              <a:t>is</a:t>
            </a:r>
            <a:r>
              <a:rPr lang="pl-PL" b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like </a:t>
            </a:r>
            <a:r>
              <a:rPr lang="pl-PL" b="1" dirty="0" smtClean="0">
                <a:latin typeface="+mj-lt"/>
              </a:rPr>
              <a:t>an </a:t>
            </a:r>
            <a:r>
              <a:rPr lang="en-US" b="1" dirty="0" smtClean="0">
                <a:latin typeface="+mj-lt"/>
              </a:rPr>
              <a:t>old </a:t>
            </a:r>
            <a:r>
              <a:rPr lang="en-US" b="1" dirty="0" smtClean="0">
                <a:latin typeface="+mj-lt"/>
              </a:rPr>
              <a:t>citadel with big gates and walls. </a:t>
            </a:r>
            <a:r>
              <a:rPr lang="en-US" b="1" dirty="0" smtClean="0">
                <a:latin typeface="+mj-lt"/>
              </a:rPr>
              <a:t>And </a:t>
            </a:r>
            <a:r>
              <a:rPr lang="en-US" b="1" dirty="0" smtClean="0">
                <a:latin typeface="+mj-lt"/>
              </a:rPr>
              <a:t>this is a place</a:t>
            </a:r>
          </a:p>
          <a:p>
            <a:pPr algn="ctr">
              <a:buNone/>
            </a:pPr>
            <a:r>
              <a:rPr lang="en-US" b="1" dirty="0" smtClean="0">
                <a:latin typeface="+mj-lt"/>
              </a:rPr>
              <a:t>where famous </a:t>
            </a:r>
            <a:r>
              <a:rPr lang="pl-PL" b="1" dirty="0" smtClean="0">
                <a:latin typeface="+mj-lt"/>
              </a:rPr>
              <a:t>TV</a:t>
            </a:r>
            <a:r>
              <a:rPr lang="en-US" b="1" dirty="0" smtClean="0">
                <a:latin typeface="+mj-lt"/>
              </a:rPr>
              <a:t> series  „Game of thrones” was filmed.</a:t>
            </a:r>
            <a:endParaRPr lang="en-US" b="1" dirty="0" err="1" smtClean="0">
              <a:latin typeface="+mj-lt"/>
            </a:endParaRPr>
          </a:p>
        </p:txBody>
      </p:sp>
      <p:pic>
        <p:nvPicPr>
          <p:cNvPr id="57346" name="Picture 2" descr="Znalezione obrazy dla zapytania md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3427170"/>
            <a:ext cx="4857786" cy="32177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lum bright="3000" contrast="-13000"/>
          </a:blip>
          <a:srcRect/>
          <a:stretch>
            <a:fillRect/>
          </a:stretch>
        </p:blipFill>
        <p:spPr bwMode="auto">
          <a:xfrm>
            <a:off x="5572133" y="3418222"/>
            <a:ext cx="2857520" cy="326816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6122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Maltese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cuisine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17145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b="1" dirty="0" smtClean="0">
                <a:latin typeface="+mj-lt"/>
              </a:rPr>
              <a:t>National </a:t>
            </a:r>
            <a:r>
              <a:rPr lang="pl-PL" b="1" dirty="0" err="1" smtClean="0">
                <a:latin typeface="+mj-lt"/>
              </a:rPr>
              <a:t>Maltese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dish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is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rabbit</a:t>
            </a:r>
            <a:r>
              <a:rPr lang="pl-PL" b="1" dirty="0" smtClean="0">
                <a:latin typeface="+mj-lt"/>
              </a:rPr>
              <a:t>.  </a:t>
            </a:r>
            <a:r>
              <a:rPr lang="pl-PL" b="1" dirty="0" err="1" smtClean="0">
                <a:latin typeface="+mj-lt"/>
              </a:rPr>
              <a:t>When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you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are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very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hungry</a:t>
            </a:r>
            <a:r>
              <a:rPr lang="pl-PL" b="1" dirty="0" smtClean="0">
                <a:latin typeface="+mj-lt"/>
              </a:rPr>
              <a:t>, </a:t>
            </a:r>
            <a:r>
              <a:rPr lang="pl-PL" b="1" dirty="0" err="1" smtClean="0">
                <a:latin typeface="+mj-lt"/>
              </a:rPr>
              <a:t>you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must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taste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pastizzi</a:t>
            </a:r>
            <a:r>
              <a:rPr lang="pl-PL" b="1" dirty="0" smtClean="0">
                <a:latin typeface="+mj-lt"/>
              </a:rPr>
              <a:t> – </a:t>
            </a:r>
            <a:r>
              <a:rPr lang="pl-PL" b="1" dirty="0" err="1" smtClean="0">
                <a:latin typeface="+mj-lt"/>
              </a:rPr>
              <a:t>small</a:t>
            </a:r>
            <a:r>
              <a:rPr lang="pl-PL" b="1" dirty="0" smtClean="0">
                <a:latin typeface="+mj-lt"/>
              </a:rPr>
              <a:t> snack  </a:t>
            </a:r>
            <a:r>
              <a:rPr lang="pl-PL" b="1" dirty="0" err="1" smtClean="0">
                <a:latin typeface="+mj-lt"/>
              </a:rPr>
              <a:t>with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wegetables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or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chicken</a:t>
            </a:r>
            <a:r>
              <a:rPr lang="pl-PL" b="1" dirty="0" smtClean="0">
                <a:latin typeface="+mj-lt"/>
              </a:rPr>
              <a:t>. On market </a:t>
            </a:r>
            <a:r>
              <a:rPr lang="pl-PL" b="1" dirty="0" err="1" smtClean="0">
                <a:latin typeface="+mj-lt"/>
              </a:rPr>
              <a:t>you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can</a:t>
            </a:r>
            <a:r>
              <a:rPr lang="pl-PL" b="1" dirty="0" smtClean="0">
                <a:latin typeface="+mj-lt"/>
              </a:rPr>
              <a:t> buy „</a:t>
            </a:r>
            <a:r>
              <a:rPr lang="pl-PL" b="1" dirty="0" err="1" smtClean="0">
                <a:latin typeface="+mj-lt"/>
              </a:rPr>
              <a:t>prickly</a:t>
            </a:r>
            <a:endParaRPr lang="pl-PL" b="1" dirty="0" smtClean="0">
              <a:latin typeface="+mj-lt"/>
            </a:endParaRPr>
          </a:p>
          <a:p>
            <a:pPr algn="ctr">
              <a:buNone/>
            </a:pPr>
            <a:r>
              <a:rPr lang="pl-PL" b="1" dirty="0" err="1" smtClean="0">
                <a:latin typeface="+mj-lt"/>
              </a:rPr>
              <a:t>pears</a:t>
            </a:r>
            <a:r>
              <a:rPr lang="pl-PL" b="1" dirty="0" smtClean="0">
                <a:latin typeface="+mj-lt"/>
              </a:rPr>
              <a:t>” – red and sweet </a:t>
            </a:r>
            <a:r>
              <a:rPr lang="pl-PL" b="1" dirty="0" err="1" smtClean="0">
                <a:latin typeface="+mj-lt"/>
              </a:rPr>
              <a:t>cactus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fruit</a:t>
            </a:r>
            <a:r>
              <a:rPr lang="pl-PL" b="1" dirty="0" smtClean="0">
                <a:latin typeface="+mj-lt"/>
              </a:rPr>
              <a:t> (</a:t>
            </a:r>
            <a:r>
              <a:rPr lang="pl-PL" b="1" dirty="0" err="1" smtClean="0">
                <a:latin typeface="+mj-lt"/>
              </a:rPr>
              <a:t>without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spikes</a:t>
            </a:r>
            <a:r>
              <a:rPr lang="pl-PL" b="1" dirty="0" smtClean="0">
                <a:latin typeface="+mj-lt"/>
              </a:rPr>
              <a:t>! </a:t>
            </a:r>
            <a:r>
              <a:rPr lang="pl-PL" b="1" dirty="0" smtClean="0">
                <a:latin typeface="+mj-lt"/>
                <a:sym typeface="Wingdings" pitchFamily="2" charset="2"/>
              </a:rPr>
              <a:t></a:t>
            </a:r>
            <a:r>
              <a:rPr lang="pl-PL" b="1" dirty="0" smtClean="0">
                <a:latin typeface="+mj-lt"/>
              </a:rPr>
              <a:t>) . </a:t>
            </a:r>
            <a:endParaRPr lang="pl-PL" b="1" dirty="0">
              <a:latin typeface="+mj-lt"/>
            </a:endParaRPr>
          </a:p>
        </p:txBody>
      </p:sp>
      <p:pic>
        <p:nvPicPr>
          <p:cNvPr id="58370" name="Picture 2" descr="https://www.atas.pl/assets/img/430,medium,opuncje-Mal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286124"/>
            <a:ext cx="4071934" cy="2870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8372" name="Picture 4" descr="Znalezione obrazy dla zapytania pastizz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86124"/>
            <a:ext cx="4102902" cy="28621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and modern </a:t>
            </a:r>
            <a:r>
              <a:rPr lang="pl-P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cuisine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7077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b="1" dirty="0" err="1" smtClean="0">
                <a:latin typeface="+mj-lt"/>
              </a:rPr>
              <a:t>Facebook</a:t>
            </a:r>
            <a:r>
              <a:rPr lang="pl-PL" sz="2800" b="1" dirty="0" smtClean="0">
                <a:latin typeface="+mj-lt"/>
              </a:rPr>
              <a:t> </a:t>
            </a:r>
            <a:r>
              <a:rPr lang="pl-PL" sz="2800" b="1" dirty="0" err="1" smtClean="0">
                <a:latin typeface="+mj-lt"/>
              </a:rPr>
              <a:t>ice</a:t>
            </a:r>
            <a:r>
              <a:rPr lang="pl-PL" sz="2800" b="1" dirty="0" smtClean="0">
                <a:latin typeface="+mj-lt"/>
              </a:rPr>
              <a:t> </a:t>
            </a:r>
            <a:r>
              <a:rPr lang="pl-PL" sz="2800" b="1" dirty="0" err="1" smtClean="0">
                <a:latin typeface="+mj-lt"/>
              </a:rPr>
              <a:t>cream</a:t>
            </a:r>
            <a:r>
              <a:rPr lang="pl-PL" sz="2800" b="1" dirty="0" smtClean="0">
                <a:latin typeface="+mj-lt"/>
              </a:rPr>
              <a:t> ;-)</a:t>
            </a:r>
            <a:endParaRPr lang="pl-PL" sz="2800" b="1" dirty="0">
              <a:latin typeface="+mj-lt"/>
            </a:endParaRPr>
          </a:p>
        </p:txBody>
      </p:sp>
      <p:pic>
        <p:nvPicPr>
          <p:cNvPr id="59394" name="Picture 2" descr="Znalezione obrazy dla zapytania facebook ice cream mal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85992"/>
            <a:ext cx="7810500" cy="33528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 txBox="1">
            <a:spLocks/>
          </p:cNvSpPr>
          <p:nvPr/>
        </p:nvSpPr>
        <p:spPr>
          <a:xfrm>
            <a:off x="571472" y="857232"/>
            <a:ext cx="7858180" cy="22860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So,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If you are curious about the world, </a:t>
            </a:r>
            <a:r>
              <a:rPr kumimoji="0" lang="pl-PL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if</a:t>
            </a: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you like people, </a:t>
            </a: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and </a:t>
            </a:r>
            <a:r>
              <a:rPr kumimoji="0" lang="pl-PL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if</a:t>
            </a: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l-PL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you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like discovering new </a:t>
            </a:r>
            <a:r>
              <a:rPr kumimoji="0" lang="pl-PL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different things, a language course in another country will be a </a:t>
            </a:r>
            <a:r>
              <a:rPr kumimoji="0" lang="pl-PL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very</a:t>
            </a: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valuable experience for </a:t>
            </a: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you. </a:t>
            </a:r>
            <a:endParaRPr kumimoji="0" lang="pl-PL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You will return richer!</a:t>
            </a: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pl-PL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itchFamily="2" charset="2"/>
              </a:rPr>
              <a:t></a:t>
            </a:r>
            <a:endParaRPr kumimoji="0" lang="pl-PL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3794" name="Picture 2" descr="Znalezione obrazy dla zapytania multicultural peo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429000"/>
            <a:ext cx="6895884" cy="2500330"/>
          </a:xfrm>
          <a:prstGeom prst="rect">
            <a:avLst/>
          </a:prstGeom>
          <a:noFill/>
          <a:ln w="38100">
            <a:solidFill>
              <a:schemeClr val="lt1"/>
            </a:solidFill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348" y="500042"/>
            <a:ext cx="7872410" cy="1428760"/>
          </a:xfrm>
        </p:spPr>
        <p:txBody>
          <a:bodyPr/>
          <a:lstStyle/>
          <a:p>
            <a:pPr algn="ctr"/>
            <a:r>
              <a:rPr lang="pl-PL" b="1" dirty="0" smtClean="0">
                <a:latin typeface="+mj-lt"/>
              </a:rPr>
              <a:t>In </a:t>
            </a:r>
            <a:r>
              <a:rPr lang="pl-PL" b="1" dirty="0" err="1" smtClean="0">
                <a:latin typeface="+mj-lt"/>
              </a:rPr>
              <a:t>July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2017 I </a:t>
            </a:r>
            <a:r>
              <a:rPr lang="pl-PL" b="1" dirty="0" err="1" smtClean="0">
                <a:latin typeface="+mj-lt"/>
              </a:rPr>
              <a:t>had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a </a:t>
            </a:r>
            <a:r>
              <a:rPr lang="pl-PL" b="1" dirty="0" err="1" smtClean="0">
                <a:latin typeface="+mj-lt"/>
              </a:rPr>
              <a:t>possibility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to </a:t>
            </a:r>
            <a:r>
              <a:rPr lang="pl-PL" b="1" dirty="0" err="1" smtClean="0">
                <a:latin typeface="+mj-lt"/>
              </a:rPr>
              <a:t>take</a:t>
            </a:r>
            <a:r>
              <a:rPr lang="pl-PL" b="1" dirty="0" smtClean="0">
                <a:latin typeface="+mj-lt"/>
              </a:rPr>
              <a:t> part </a:t>
            </a:r>
            <a:r>
              <a:rPr lang="pl-PL" b="1" dirty="0" err="1" smtClean="0">
                <a:latin typeface="+mj-lt"/>
              </a:rPr>
              <a:t>in</a:t>
            </a:r>
            <a:r>
              <a:rPr lang="pl-PL" b="1" dirty="0" smtClean="0">
                <a:latin typeface="+mj-lt"/>
              </a:rPr>
              <a:t> a </a:t>
            </a:r>
            <a:r>
              <a:rPr lang="pl-PL" b="1" dirty="0" err="1" smtClean="0">
                <a:latin typeface="+mj-lt"/>
              </a:rPr>
              <a:t>very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interesting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language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project</a:t>
            </a:r>
            <a:r>
              <a:rPr lang="pl-PL" b="1" dirty="0" smtClean="0">
                <a:latin typeface="+mj-lt"/>
              </a:rPr>
              <a:t> - 2 </a:t>
            </a:r>
            <a:r>
              <a:rPr lang="pl-PL" b="1" dirty="0" err="1" smtClean="0">
                <a:latin typeface="+mj-lt"/>
              </a:rPr>
              <a:t>weeks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of </a:t>
            </a:r>
            <a:r>
              <a:rPr lang="pl-PL" b="1" dirty="0" err="1" smtClean="0">
                <a:latin typeface="+mj-lt"/>
              </a:rPr>
              <a:t>english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language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course</a:t>
            </a:r>
            <a:r>
              <a:rPr lang="pl-PL" b="1" dirty="0" smtClean="0">
                <a:latin typeface="+mj-lt"/>
              </a:rPr>
              <a:t> on Malta.</a:t>
            </a:r>
            <a:endParaRPr lang="pl-PL" b="1" dirty="0">
              <a:latin typeface="+mj-lt"/>
            </a:endParaRPr>
          </a:p>
        </p:txBody>
      </p:sp>
      <p:pic>
        <p:nvPicPr>
          <p:cNvPr id="1026" name="Picture 2" descr="Znalezione obrazy dla zapytania maltalingua"/>
          <p:cNvPicPr>
            <a:picLocks noChangeAspect="1" noChangeArrowheads="1"/>
          </p:cNvPicPr>
          <p:nvPr/>
        </p:nvPicPr>
        <p:blipFill>
          <a:blip r:embed="rId2" cstate="print"/>
          <a:srcRect b="10000"/>
          <a:stretch>
            <a:fillRect/>
          </a:stretch>
        </p:blipFill>
        <p:spPr bwMode="auto">
          <a:xfrm>
            <a:off x="1857356" y="2071678"/>
            <a:ext cx="5715040" cy="3857652"/>
          </a:xfrm>
          <a:prstGeom prst="rect">
            <a:avLst/>
          </a:prstGeom>
          <a:noFill/>
          <a:ln w="34925">
            <a:solidFill>
              <a:schemeClr val="lt1"/>
            </a:solidFill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01122" cy="552472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step -</a:t>
            </a:r>
            <a:r>
              <a:rPr lang="pl-PL" sz="32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b="1" cap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</a:t>
            </a:r>
            <a:r>
              <a:rPr lang="pl-PL" sz="32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b="1" cap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pl-PL" sz="32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b="1" cap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</a:t>
            </a:r>
            <a:r>
              <a:rPr lang="pl-PL" sz="32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b="1" cap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pl-PL" sz="32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Malta </a:t>
            </a:r>
            <a:endParaRPr lang="pl-PL" sz="3200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71472" y="1000108"/>
            <a:ext cx="835824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b="1" dirty="0" err="1" smtClean="0">
                <a:latin typeface="+mj-lt"/>
              </a:rPr>
              <a:t>Before</a:t>
            </a:r>
            <a:r>
              <a:rPr lang="pl-PL" sz="2600" b="1" dirty="0" smtClean="0">
                <a:latin typeface="+mj-lt"/>
              </a:rPr>
              <a:t> </a:t>
            </a:r>
            <a:r>
              <a:rPr lang="pl-PL" sz="2600" b="1" dirty="0" err="1" smtClean="0">
                <a:latin typeface="+mj-lt"/>
              </a:rPr>
              <a:t>the</a:t>
            </a:r>
            <a:r>
              <a:rPr lang="pl-PL" sz="2600" b="1" dirty="0" smtClean="0">
                <a:latin typeface="+mj-lt"/>
              </a:rPr>
              <a:t> </a:t>
            </a:r>
            <a:r>
              <a:rPr lang="pl-PL" sz="2600" b="1" dirty="0" err="1" smtClean="0">
                <a:latin typeface="+mj-lt"/>
              </a:rPr>
              <a:t>trip</a:t>
            </a:r>
            <a:r>
              <a:rPr lang="pl-PL" sz="2600" b="1" dirty="0" smtClean="0">
                <a:latin typeface="+mj-lt"/>
              </a:rPr>
              <a:t> I </a:t>
            </a:r>
            <a:r>
              <a:rPr lang="pl-PL" sz="2600" b="1" dirty="0" err="1" smtClean="0">
                <a:latin typeface="+mj-lt"/>
              </a:rPr>
              <a:t>spent</a:t>
            </a:r>
            <a:r>
              <a:rPr lang="pl-PL" sz="2600" b="1" dirty="0" smtClean="0">
                <a:latin typeface="+mj-lt"/>
              </a:rPr>
              <a:t> many </a:t>
            </a:r>
            <a:r>
              <a:rPr lang="pl-PL" sz="2600" b="1" dirty="0" err="1" smtClean="0">
                <a:latin typeface="+mj-lt"/>
              </a:rPr>
              <a:t>hours</a:t>
            </a:r>
            <a:r>
              <a:rPr lang="pl-PL" sz="2600" b="1" dirty="0" smtClean="0">
                <a:latin typeface="+mj-lt"/>
              </a:rPr>
              <a:t> </a:t>
            </a:r>
            <a:r>
              <a:rPr lang="pl-PL" sz="2600" b="1" dirty="0" smtClean="0">
                <a:latin typeface="+mj-lt"/>
              </a:rPr>
              <a:t>on </a:t>
            </a:r>
            <a:r>
              <a:rPr lang="pl-PL" sz="2600" b="1" dirty="0" err="1" smtClean="0">
                <a:latin typeface="+mj-lt"/>
              </a:rPr>
              <a:t>the</a:t>
            </a:r>
            <a:r>
              <a:rPr lang="pl-PL" sz="2600" b="1" dirty="0" smtClean="0">
                <a:latin typeface="+mj-lt"/>
              </a:rPr>
              <a:t> Internet </a:t>
            </a:r>
            <a:r>
              <a:rPr lang="pl-PL" sz="2600" b="1" dirty="0" smtClean="0">
                <a:latin typeface="+mj-lt"/>
              </a:rPr>
              <a:t>– I </a:t>
            </a:r>
            <a:r>
              <a:rPr lang="pl-PL" sz="2600" b="1" dirty="0" err="1" smtClean="0">
                <a:latin typeface="+mj-lt"/>
              </a:rPr>
              <a:t>read</a:t>
            </a:r>
            <a:r>
              <a:rPr lang="pl-PL" sz="2600" b="1" dirty="0" smtClean="0">
                <a:latin typeface="+mj-lt"/>
              </a:rPr>
              <a:t> a lot of </a:t>
            </a:r>
            <a:r>
              <a:rPr lang="pl-PL" sz="2600" b="1" dirty="0" err="1" smtClean="0">
                <a:latin typeface="+mj-lt"/>
              </a:rPr>
              <a:t>opinions</a:t>
            </a:r>
            <a:r>
              <a:rPr lang="pl-PL" sz="2600" b="1" dirty="0" smtClean="0">
                <a:latin typeface="+mj-lt"/>
              </a:rPr>
              <a:t> </a:t>
            </a:r>
            <a:r>
              <a:rPr lang="pl-PL" sz="2600" b="1" dirty="0" err="1" smtClean="0">
                <a:latin typeface="+mj-lt"/>
              </a:rPr>
              <a:t>about</a:t>
            </a:r>
            <a:r>
              <a:rPr lang="pl-PL" sz="2600" b="1" dirty="0" smtClean="0">
                <a:latin typeface="+mj-lt"/>
              </a:rPr>
              <a:t> </a:t>
            </a:r>
            <a:r>
              <a:rPr lang="pl-PL" sz="2600" b="1" dirty="0" err="1" smtClean="0">
                <a:latin typeface="+mj-lt"/>
              </a:rPr>
              <a:t>Malta’s</a:t>
            </a:r>
            <a:r>
              <a:rPr lang="pl-PL" sz="2600" b="1" dirty="0" smtClean="0">
                <a:latin typeface="+mj-lt"/>
              </a:rPr>
              <a:t> </a:t>
            </a:r>
            <a:r>
              <a:rPr lang="pl-PL" sz="2600" b="1" dirty="0" err="1" smtClean="0">
                <a:latin typeface="+mj-lt"/>
              </a:rPr>
              <a:t>language</a:t>
            </a:r>
            <a:r>
              <a:rPr lang="pl-PL" sz="2600" b="1" dirty="0" smtClean="0">
                <a:latin typeface="+mj-lt"/>
              </a:rPr>
              <a:t> </a:t>
            </a:r>
            <a:r>
              <a:rPr lang="pl-PL" sz="2600" b="1" dirty="0" err="1" smtClean="0">
                <a:latin typeface="+mj-lt"/>
              </a:rPr>
              <a:t>schools</a:t>
            </a:r>
            <a:r>
              <a:rPr lang="pl-PL" sz="2600" b="1" dirty="0">
                <a:latin typeface="+mj-lt"/>
              </a:rPr>
              <a:t>,</a:t>
            </a:r>
            <a:r>
              <a:rPr lang="pl-PL" sz="2600" b="1" dirty="0" smtClean="0">
                <a:latin typeface="+mj-lt"/>
              </a:rPr>
              <a:t> </a:t>
            </a:r>
            <a:r>
              <a:rPr lang="pl-PL" sz="2600" b="1" dirty="0" err="1" smtClean="0">
                <a:latin typeface="+mj-lt"/>
              </a:rPr>
              <a:t>about</a:t>
            </a:r>
            <a:r>
              <a:rPr lang="pl-PL" sz="2600" b="1" dirty="0" smtClean="0">
                <a:latin typeface="+mj-lt"/>
              </a:rPr>
              <a:t> </a:t>
            </a:r>
            <a:r>
              <a:rPr lang="pl-PL" sz="2600" b="1" dirty="0" err="1" smtClean="0">
                <a:latin typeface="+mj-lt"/>
              </a:rPr>
              <a:t>the</a:t>
            </a:r>
            <a:r>
              <a:rPr lang="pl-PL" sz="2600" b="1" dirty="0" smtClean="0">
                <a:latin typeface="+mj-lt"/>
              </a:rPr>
              <a:t> </a:t>
            </a:r>
            <a:r>
              <a:rPr lang="pl-PL" sz="2600" b="1" dirty="0" err="1" smtClean="0">
                <a:latin typeface="+mj-lt"/>
              </a:rPr>
              <a:t>teachers</a:t>
            </a:r>
            <a:r>
              <a:rPr lang="pl-PL" sz="2600" b="1" dirty="0" smtClean="0">
                <a:latin typeface="+mj-lt"/>
              </a:rPr>
              <a:t>, </a:t>
            </a:r>
            <a:r>
              <a:rPr lang="pl-PL" sz="2600" b="1" dirty="0" err="1" smtClean="0">
                <a:latin typeface="+mj-lt"/>
              </a:rPr>
              <a:t>prices</a:t>
            </a:r>
            <a:r>
              <a:rPr lang="pl-PL" sz="2600" b="1" dirty="0" smtClean="0">
                <a:latin typeface="+mj-lt"/>
              </a:rPr>
              <a:t>, </a:t>
            </a:r>
            <a:r>
              <a:rPr lang="pl-PL" sz="2600" b="1" dirty="0" err="1" smtClean="0">
                <a:latin typeface="+mj-lt"/>
              </a:rPr>
              <a:t>location</a:t>
            </a:r>
            <a:r>
              <a:rPr lang="pl-PL" sz="2600" b="1" dirty="0" smtClean="0">
                <a:latin typeface="+mj-lt"/>
              </a:rPr>
              <a:t> and </a:t>
            </a:r>
            <a:r>
              <a:rPr lang="pl-PL" sz="2600" b="1" dirty="0" err="1" smtClean="0">
                <a:latin typeface="+mj-lt"/>
              </a:rPr>
              <a:t>accomodation</a:t>
            </a:r>
            <a:r>
              <a:rPr lang="pl-PL" sz="2600" b="1" dirty="0" smtClean="0">
                <a:latin typeface="+mj-lt"/>
              </a:rPr>
              <a:t>. </a:t>
            </a:r>
            <a:r>
              <a:rPr lang="pl-PL" sz="2600" b="1" dirty="0" err="1" smtClean="0">
                <a:latin typeface="+mj-lt"/>
              </a:rPr>
              <a:t>After</a:t>
            </a:r>
            <a:r>
              <a:rPr lang="pl-PL" sz="2600" b="1" dirty="0" smtClean="0">
                <a:latin typeface="+mj-lt"/>
              </a:rPr>
              <a:t>  </a:t>
            </a:r>
            <a:r>
              <a:rPr lang="pl-PL" sz="2600" b="1" dirty="0" err="1" smtClean="0">
                <a:latin typeface="+mj-lt"/>
              </a:rPr>
              <a:t>that</a:t>
            </a:r>
            <a:r>
              <a:rPr lang="pl-PL" sz="2600" b="1" dirty="0" smtClean="0">
                <a:latin typeface="+mj-lt"/>
              </a:rPr>
              <a:t> I </a:t>
            </a:r>
            <a:r>
              <a:rPr lang="pl-PL" sz="2600" b="1" dirty="0" err="1" smtClean="0">
                <a:latin typeface="+mj-lt"/>
              </a:rPr>
              <a:t>chose</a:t>
            </a:r>
            <a:r>
              <a:rPr lang="pl-PL" sz="2600" b="1" dirty="0" smtClean="0">
                <a:latin typeface="+mj-lt"/>
              </a:rPr>
              <a:t> </a:t>
            </a:r>
            <a:r>
              <a:rPr lang="pl-PL" sz="2600" b="1" dirty="0" err="1" smtClean="0">
                <a:latin typeface="+mj-lt"/>
              </a:rPr>
              <a:t>Maltalingua</a:t>
            </a:r>
            <a:r>
              <a:rPr lang="pl-PL" sz="2600" b="1" dirty="0" smtClean="0">
                <a:latin typeface="+mj-lt"/>
              </a:rPr>
              <a:t> </a:t>
            </a:r>
            <a:r>
              <a:rPr lang="pl-PL" sz="2600" b="1" dirty="0" err="1" smtClean="0">
                <a:latin typeface="+mj-lt"/>
              </a:rPr>
              <a:t>School</a:t>
            </a:r>
            <a:r>
              <a:rPr lang="pl-PL" sz="2600" b="1" dirty="0" smtClean="0">
                <a:latin typeface="+mj-lt"/>
              </a:rPr>
              <a:t> of </a:t>
            </a:r>
            <a:r>
              <a:rPr lang="pl-PL" sz="2600" b="1" dirty="0" err="1" smtClean="0">
                <a:latin typeface="+mj-lt"/>
              </a:rPr>
              <a:t>English</a:t>
            </a:r>
            <a:r>
              <a:rPr lang="pl-PL" sz="2600" b="1" dirty="0">
                <a:latin typeface="+mj-lt"/>
              </a:rPr>
              <a:t> </a:t>
            </a:r>
            <a:r>
              <a:rPr lang="pl-PL" sz="2600" b="1" dirty="0" err="1" smtClean="0">
                <a:latin typeface="+mj-lt"/>
              </a:rPr>
              <a:t>in</a:t>
            </a:r>
            <a:r>
              <a:rPr lang="pl-PL" sz="2600" b="1" dirty="0" smtClean="0">
                <a:latin typeface="+mj-lt"/>
              </a:rPr>
              <a:t> St. </a:t>
            </a:r>
            <a:r>
              <a:rPr lang="pl-PL" sz="2600" b="1" dirty="0" err="1" smtClean="0">
                <a:latin typeface="+mj-lt"/>
              </a:rPr>
              <a:t>Julians</a:t>
            </a:r>
            <a:r>
              <a:rPr lang="pl-PL" sz="2600" b="1" dirty="0" smtClean="0">
                <a:latin typeface="+mj-lt"/>
              </a:rPr>
              <a:t>.  </a:t>
            </a:r>
            <a:endParaRPr lang="pl-PL" sz="2600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17578" r="20937" b="6250"/>
          <a:stretch>
            <a:fillRect/>
          </a:stretch>
        </p:blipFill>
        <p:spPr bwMode="auto">
          <a:xfrm>
            <a:off x="1000100" y="2714620"/>
            <a:ext cx="6929486" cy="375346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500042"/>
            <a:ext cx="8429684" cy="17145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b="1" dirty="0" smtClean="0">
                <a:latin typeface="+mj-lt"/>
              </a:rPr>
              <a:t>I </a:t>
            </a:r>
            <a:r>
              <a:rPr lang="pl-PL" b="1" dirty="0" err="1" smtClean="0">
                <a:latin typeface="+mj-lt"/>
              </a:rPr>
              <a:t>contacted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with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the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school</a:t>
            </a:r>
            <a:r>
              <a:rPr lang="pl-PL" b="1" dirty="0" smtClean="0">
                <a:latin typeface="+mj-lt"/>
              </a:rPr>
              <a:t> manager and </a:t>
            </a:r>
            <a:r>
              <a:rPr lang="pl-PL" b="1" dirty="0" err="1" smtClean="0">
                <a:latin typeface="+mj-lt"/>
              </a:rPr>
              <a:t>asked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about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the</a:t>
            </a:r>
            <a:endParaRPr lang="pl-PL" b="1" dirty="0" smtClean="0">
              <a:latin typeface="+mj-lt"/>
            </a:endParaRPr>
          </a:p>
          <a:p>
            <a:pPr algn="ctr">
              <a:buNone/>
            </a:pPr>
            <a:r>
              <a:rPr lang="pl-PL" b="1" dirty="0" err="1" smtClean="0">
                <a:latin typeface="+mj-lt"/>
              </a:rPr>
              <a:t>terms</a:t>
            </a:r>
            <a:r>
              <a:rPr lang="pl-PL" b="1" dirty="0" smtClean="0">
                <a:latin typeface="+mj-lt"/>
              </a:rPr>
              <a:t> of </a:t>
            </a:r>
            <a:r>
              <a:rPr lang="pl-PL" b="1" dirty="0" err="1" smtClean="0">
                <a:latin typeface="+mj-lt"/>
              </a:rPr>
              <a:t>courses</a:t>
            </a:r>
            <a:r>
              <a:rPr lang="pl-PL" b="1" dirty="0" smtClean="0">
                <a:latin typeface="+mj-lt"/>
              </a:rPr>
              <a:t>, </a:t>
            </a:r>
            <a:r>
              <a:rPr lang="pl-PL" b="1" dirty="0" err="1" smtClean="0">
                <a:latin typeface="+mj-lt"/>
              </a:rPr>
              <a:t>payment</a:t>
            </a:r>
            <a:r>
              <a:rPr lang="pl-PL" b="1" dirty="0" smtClean="0">
                <a:latin typeface="+mj-lt"/>
              </a:rPr>
              <a:t>, </a:t>
            </a:r>
            <a:r>
              <a:rPr lang="pl-PL" b="1" dirty="0" err="1" smtClean="0">
                <a:latin typeface="+mj-lt"/>
              </a:rPr>
              <a:t>teachers</a:t>
            </a:r>
            <a:r>
              <a:rPr lang="pl-PL" b="1" dirty="0" smtClean="0">
                <a:latin typeface="+mj-lt"/>
              </a:rPr>
              <a:t> and </a:t>
            </a:r>
            <a:r>
              <a:rPr lang="pl-PL" b="1" dirty="0" err="1" smtClean="0">
                <a:latin typeface="+mj-lt"/>
              </a:rPr>
              <a:t>other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important</a:t>
            </a:r>
            <a:endParaRPr lang="pl-PL" b="1" dirty="0" smtClean="0">
              <a:latin typeface="+mj-lt"/>
            </a:endParaRPr>
          </a:p>
          <a:p>
            <a:pPr algn="ctr">
              <a:buNone/>
            </a:pPr>
            <a:r>
              <a:rPr lang="pl-PL" b="1" dirty="0" err="1" smtClean="0">
                <a:latin typeface="+mj-lt"/>
              </a:rPr>
              <a:t>things</a:t>
            </a:r>
            <a:r>
              <a:rPr lang="pl-PL" b="1" dirty="0" smtClean="0">
                <a:latin typeface="+mj-lt"/>
              </a:rPr>
              <a:t>.  </a:t>
            </a:r>
            <a:r>
              <a:rPr lang="pl-PL" b="1" dirty="0" err="1" smtClean="0">
                <a:latin typeface="+mj-lt"/>
              </a:rPr>
              <a:t>Then</a:t>
            </a:r>
            <a:r>
              <a:rPr lang="pl-PL" b="1" dirty="0" smtClean="0">
                <a:latin typeface="+mj-lt"/>
              </a:rPr>
              <a:t> I </a:t>
            </a:r>
            <a:r>
              <a:rPr lang="pl-PL" b="1" dirty="0" err="1" smtClean="0">
                <a:latin typeface="+mj-lt"/>
              </a:rPr>
              <a:t>booked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the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flight</a:t>
            </a:r>
            <a:r>
              <a:rPr lang="pl-PL" b="1" dirty="0" smtClean="0">
                <a:latin typeface="+mj-lt"/>
              </a:rPr>
              <a:t> and </a:t>
            </a:r>
            <a:r>
              <a:rPr lang="pl-PL" b="1" dirty="0" err="1" smtClean="0">
                <a:latin typeface="+mj-lt"/>
              </a:rPr>
              <a:t>accomodation</a:t>
            </a:r>
            <a:r>
              <a:rPr lang="pl-PL" b="1" dirty="0" smtClean="0">
                <a:latin typeface="+mj-lt"/>
              </a:rPr>
              <a:t>.</a:t>
            </a:r>
          </a:p>
          <a:p>
            <a:pPr algn="ctr">
              <a:buNone/>
            </a:pPr>
            <a:endParaRPr lang="pl-PL" sz="800" b="1" dirty="0" smtClean="0">
              <a:latin typeface="+mj-lt"/>
            </a:endParaRPr>
          </a:p>
        </p:txBody>
      </p:sp>
      <p:pic>
        <p:nvPicPr>
          <p:cNvPr id="39938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285992"/>
            <a:ext cx="6215103" cy="41434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00" y="285728"/>
            <a:ext cx="7286676" cy="17859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b="1" dirty="0" smtClean="0">
                <a:latin typeface="+mj-lt"/>
              </a:rPr>
              <a:t>    </a:t>
            </a:r>
            <a:r>
              <a:rPr lang="pl-PL" b="1" dirty="0" err="1" smtClean="0">
                <a:latin typeface="+mj-lt"/>
              </a:rPr>
              <a:t>Preparing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trip</a:t>
            </a:r>
            <a:r>
              <a:rPr lang="pl-PL" b="1" dirty="0" smtClean="0">
                <a:latin typeface="+mj-lt"/>
              </a:rPr>
              <a:t> to Malta was my first </a:t>
            </a:r>
            <a:r>
              <a:rPr lang="pl-PL" b="1" dirty="0" err="1" smtClean="0">
                <a:latin typeface="+mj-lt"/>
              </a:rPr>
              <a:t>valuable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work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experience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in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English</a:t>
            </a:r>
            <a:r>
              <a:rPr lang="pl-PL" b="1" dirty="0" smtClean="0">
                <a:latin typeface="+mj-lt"/>
              </a:rPr>
              <a:t> – I </a:t>
            </a:r>
            <a:r>
              <a:rPr lang="pl-PL" b="1" dirty="0" err="1" smtClean="0">
                <a:latin typeface="+mj-lt"/>
              </a:rPr>
              <a:t>had</a:t>
            </a:r>
            <a:r>
              <a:rPr lang="pl-PL" b="1" dirty="0" smtClean="0">
                <a:latin typeface="+mj-lt"/>
              </a:rPr>
              <a:t> to </a:t>
            </a:r>
            <a:r>
              <a:rPr lang="pl-PL" b="1" dirty="0" err="1" smtClean="0">
                <a:latin typeface="+mj-lt"/>
              </a:rPr>
              <a:t>prepare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everything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independently</a:t>
            </a:r>
            <a:r>
              <a:rPr lang="pl-PL" b="1" dirty="0" smtClean="0">
                <a:latin typeface="+mj-lt"/>
              </a:rPr>
              <a:t>, </a:t>
            </a:r>
            <a:r>
              <a:rPr lang="pl-PL" b="1" dirty="0" err="1" smtClean="0">
                <a:latin typeface="+mj-lt"/>
              </a:rPr>
              <a:t>without</a:t>
            </a:r>
            <a:r>
              <a:rPr lang="pl-PL" b="1" dirty="0" smtClean="0">
                <a:latin typeface="+mj-lt"/>
              </a:rPr>
              <a:t> a tutor, </a:t>
            </a:r>
            <a:r>
              <a:rPr lang="pl-PL" b="1" dirty="0" err="1" smtClean="0">
                <a:latin typeface="+mj-lt"/>
              </a:rPr>
              <a:t>travel</a:t>
            </a:r>
            <a:r>
              <a:rPr lang="pl-PL" b="1" dirty="0" smtClean="0">
                <a:latin typeface="+mj-lt"/>
              </a:rPr>
              <a:t> agent </a:t>
            </a:r>
            <a:r>
              <a:rPr lang="pl-PL" b="1" dirty="0" err="1" smtClean="0">
                <a:latin typeface="+mj-lt"/>
              </a:rPr>
              <a:t>or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English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teacher</a:t>
            </a:r>
            <a:r>
              <a:rPr lang="pl-PL" b="1" dirty="0" smtClean="0">
                <a:latin typeface="+mj-lt"/>
              </a:rPr>
              <a:t>.</a:t>
            </a:r>
            <a:endParaRPr lang="pl-PL" b="1" dirty="0">
              <a:latin typeface="+mj-lt"/>
            </a:endParaRPr>
          </a:p>
        </p:txBody>
      </p:sp>
      <p:pic>
        <p:nvPicPr>
          <p:cNvPr id="2052" name="Picture 4" descr="Znalezione obrazy dla zapytania flight ticket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 l="10940" r="11264" b="22101"/>
          <a:stretch>
            <a:fillRect/>
          </a:stretch>
        </p:blipFill>
        <p:spPr bwMode="auto">
          <a:xfrm>
            <a:off x="428596" y="2500306"/>
            <a:ext cx="5143537" cy="3786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500306"/>
            <a:ext cx="2839661" cy="378621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70410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</a:t>
            </a:r>
            <a:r>
              <a:rPr lang="pl-P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pl-P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Maltalingua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1500198"/>
          </a:xfrm>
        </p:spPr>
        <p:txBody>
          <a:bodyPr>
            <a:normAutofit/>
          </a:bodyPr>
          <a:lstStyle/>
          <a:p>
            <a:pPr algn="ctr"/>
            <a:r>
              <a:rPr lang="pl-PL" b="1" dirty="0" err="1" smtClean="0">
                <a:latin typeface="+mj-lt"/>
              </a:rPr>
              <a:t>It’s</a:t>
            </a:r>
            <a:r>
              <a:rPr lang="pl-PL" b="1" dirty="0" smtClean="0">
                <a:latin typeface="+mj-lt"/>
              </a:rPr>
              <a:t> a </a:t>
            </a:r>
            <a:r>
              <a:rPr lang="pl-PL" b="1" dirty="0" err="1" smtClean="0">
                <a:latin typeface="+mj-lt"/>
              </a:rPr>
              <a:t>small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language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school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in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the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heart</a:t>
            </a:r>
            <a:r>
              <a:rPr lang="pl-PL" b="1" dirty="0" smtClean="0">
                <a:latin typeface="+mj-lt"/>
              </a:rPr>
              <a:t> of St. </a:t>
            </a:r>
            <a:r>
              <a:rPr lang="pl-PL" b="1" dirty="0" err="1" smtClean="0">
                <a:latin typeface="+mj-lt"/>
              </a:rPr>
              <a:t>Julians</a:t>
            </a:r>
            <a:r>
              <a:rPr lang="pl-PL" b="1" dirty="0" smtClean="0">
                <a:latin typeface="+mj-lt"/>
              </a:rPr>
              <a:t>, </a:t>
            </a:r>
            <a:r>
              <a:rPr lang="pl-PL" b="1" dirty="0" err="1" smtClean="0">
                <a:latin typeface="+mj-lt"/>
              </a:rPr>
              <a:t>just</a:t>
            </a:r>
            <a:r>
              <a:rPr lang="pl-PL" b="1" dirty="0" smtClean="0">
                <a:latin typeface="+mj-lt"/>
              </a:rPr>
              <a:t> a </a:t>
            </a:r>
            <a:r>
              <a:rPr lang="pl-PL" b="1" dirty="0" err="1" smtClean="0">
                <a:latin typeface="+mj-lt"/>
              </a:rPr>
              <a:t>few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steps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from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the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seaside</a:t>
            </a:r>
            <a:r>
              <a:rPr lang="pl-PL" b="1" dirty="0" smtClean="0">
                <a:latin typeface="+mj-lt"/>
              </a:rPr>
              <a:t>. </a:t>
            </a:r>
            <a:endParaRPr lang="pl-PL" b="1" dirty="0">
              <a:latin typeface="+mj-lt"/>
            </a:endParaRPr>
          </a:p>
        </p:txBody>
      </p:sp>
      <p:pic>
        <p:nvPicPr>
          <p:cNvPr id="53250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86059"/>
            <a:ext cx="4714908" cy="33004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2289" name="Picture 1" descr="C:\Users\User\Desktop\20170727_10490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786058"/>
            <a:ext cx="3146625" cy="33015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0410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857232"/>
            <a:ext cx="8443914" cy="21431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dirty="0" smtClean="0">
                <a:latin typeface="+mj-lt"/>
              </a:rPr>
              <a:t> My group </a:t>
            </a:r>
            <a:r>
              <a:rPr lang="pl-PL" b="1" dirty="0" err="1" smtClean="0">
                <a:latin typeface="+mj-lt"/>
              </a:rPr>
              <a:t>had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English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lessons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with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two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teachers</a:t>
            </a:r>
            <a:r>
              <a:rPr lang="pl-PL" b="1" dirty="0" smtClean="0">
                <a:latin typeface="+mj-lt"/>
              </a:rPr>
              <a:t> – Karen </a:t>
            </a:r>
            <a:r>
              <a:rPr lang="pl-PL" b="1" dirty="0" err="1" smtClean="0">
                <a:latin typeface="+mj-lt"/>
              </a:rPr>
              <a:t>from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England</a:t>
            </a:r>
            <a:r>
              <a:rPr lang="pl-PL" b="1" dirty="0" smtClean="0">
                <a:latin typeface="+mj-lt"/>
              </a:rPr>
              <a:t> and Rachel </a:t>
            </a:r>
            <a:r>
              <a:rPr lang="pl-PL" b="1" dirty="0" err="1" smtClean="0">
                <a:latin typeface="+mj-lt"/>
              </a:rPr>
              <a:t>from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Scottland</a:t>
            </a:r>
            <a:r>
              <a:rPr lang="pl-PL" b="1" dirty="0" smtClean="0">
                <a:latin typeface="+mj-lt"/>
              </a:rPr>
              <a:t>. Karen was </a:t>
            </a:r>
            <a:r>
              <a:rPr lang="pl-PL" b="1" dirty="0" err="1" smtClean="0">
                <a:latin typeface="+mj-lt"/>
              </a:rPr>
              <a:t>speaking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English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with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perfect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British </a:t>
            </a:r>
            <a:r>
              <a:rPr lang="pl-PL" b="1" dirty="0" err="1" smtClean="0">
                <a:latin typeface="+mj-lt"/>
              </a:rPr>
              <a:t>accent</a:t>
            </a:r>
            <a:r>
              <a:rPr lang="pl-PL" b="1" dirty="0" smtClean="0">
                <a:latin typeface="+mj-lt"/>
              </a:rPr>
              <a:t> but Rachel </a:t>
            </a:r>
            <a:r>
              <a:rPr lang="pl-PL" b="1" dirty="0" err="1" smtClean="0">
                <a:latin typeface="+mj-lt"/>
              </a:rPr>
              <a:t>had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strong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Scottish </a:t>
            </a:r>
            <a:r>
              <a:rPr lang="pl-PL" b="1" dirty="0" err="1" smtClean="0">
                <a:latin typeface="+mj-lt"/>
              </a:rPr>
              <a:t>accent</a:t>
            </a:r>
            <a:r>
              <a:rPr lang="pl-PL" b="1" dirty="0" smtClean="0">
                <a:latin typeface="+mj-lt"/>
              </a:rPr>
              <a:t>, so </a:t>
            </a:r>
            <a:r>
              <a:rPr lang="pl-PL" b="1" dirty="0" err="1" smtClean="0">
                <a:latin typeface="+mj-lt"/>
              </a:rPr>
              <a:t>it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smtClean="0"/>
              <a:t>was </a:t>
            </a:r>
            <a:r>
              <a:rPr lang="pl-PL" b="1" dirty="0" err="1" smtClean="0">
                <a:latin typeface="+mj-lt"/>
              </a:rPr>
              <a:t>sometimes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really</a:t>
            </a:r>
            <a:r>
              <a:rPr lang="pl-PL" b="1" dirty="0" smtClean="0">
                <a:latin typeface="+mj-lt"/>
              </a:rPr>
              <a:t>  </a:t>
            </a:r>
            <a:r>
              <a:rPr lang="pl-PL" b="1" dirty="0" err="1" smtClean="0">
                <a:latin typeface="+mj-lt"/>
              </a:rPr>
              <a:t>difficult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to </a:t>
            </a:r>
            <a:r>
              <a:rPr lang="pl-PL" b="1" dirty="0" err="1" smtClean="0">
                <a:latin typeface="+mj-lt"/>
              </a:rPr>
              <a:t>understand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her</a:t>
            </a:r>
            <a:r>
              <a:rPr lang="pl-PL" b="1" dirty="0" smtClean="0">
                <a:latin typeface="+mj-lt"/>
              </a:rPr>
              <a:t>.</a:t>
            </a:r>
          </a:p>
        </p:txBody>
      </p:sp>
      <p:pic>
        <p:nvPicPr>
          <p:cNvPr id="54273" name="Picture 1" descr="C:\Users\User\Desktop\20108343_1071708829627861_6382809847408490709_n.jpg"/>
          <p:cNvPicPr>
            <a:picLocks noChangeAspect="1" noChangeArrowheads="1"/>
          </p:cNvPicPr>
          <p:nvPr/>
        </p:nvPicPr>
        <p:blipFill>
          <a:blip r:embed="rId2" cstate="print"/>
          <a:srcRect t="41667"/>
          <a:stretch>
            <a:fillRect/>
          </a:stretch>
        </p:blipFill>
        <p:spPr bwMode="auto">
          <a:xfrm>
            <a:off x="1714480" y="2928934"/>
            <a:ext cx="6357982" cy="37088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285728"/>
            <a:ext cx="8443914" cy="27146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b="1" dirty="0" smtClean="0">
                <a:latin typeface="+mj-lt"/>
              </a:rPr>
              <a:t>    </a:t>
            </a:r>
            <a:r>
              <a:rPr lang="pl-PL" sz="2800" b="1" dirty="0" err="1" smtClean="0">
                <a:latin typeface="+mj-lt"/>
              </a:rPr>
              <a:t>During</a:t>
            </a:r>
            <a:r>
              <a:rPr lang="pl-PL" sz="2800" b="1" dirty="0" smtClean="0">
                <a:latin typeface="+mj-lt"/>
              </a:rPr>
              <a:t> </a:t>
            </a:r>
            <a:r>
              <a:rPr lang="pl-PL" sz="2800" b="1" dirty="0" err="1" smtClean="0">
                <a:latin typeface="+mj-lt"/>
              </a:rPr>
              <a:t>the</a:t>
            </a:r>
            <a:r>
              <a:rPr lang="pl-PL" sz="2800" b="1" dirty="0" smtClean="0">
                <a:latin typeface="+mj-lt"/>
              </a:rPr>
              <a:t> </a:t>
            </a:r>
            <a:r>
              <a:rPr lang="pl-PL" sz="2800" b="1" dirty="0" err="1" smtClean="0">
                <a:latin typeface="+mj-lt"/>
              </a:rPr>
              <a:t>lessons</a:t>
            </a:r>
            <a:r>
              <a:rPr lang="pl-PL" sz="2800" b="1" dirty="0" smtClean="0">
                <a:latin typeface="+mj-lt"/>
              </a:rPr>
              <a:t> I </a:t>
            </a:r>
            <a:r>
              <a:rPr lang="pl-PL" sz="2800" b="1" dirty="0" err="1" smtClean="0">
                <a:latin typeface="+mj-lt"/>
              </a:rPr>
              <a:t>had</a:t>
            </a:r>
            <a:r>
              <a:rPr lang="pl-PL" sz="2800" b="1" dirty="0" smtClean="0">
                <a:latin typeface="+mj-lt"/>
              </a:rPr>
              <a:t> </a:t>
            </a:r>
            <a:r>
              <a:rPr lang="pl-PL" sz="2800" b="1" dirty="0" err="1" smtClean="0">
                <a:latin typeface="+mj-lt"/>
              </a:rPr>
              <a:t>opportunity</a:t>
            </a:r>
            <a:r>
              <a:rPr lang="pl-PL" sz="2800" b="1" dirty="0" smtClean="0">
                <a:latin typeface="+mj-lt"/>
              </a:rPr>
              <a:t> to </a:t>
            </a:r>
            <a:r>
              <a:rPr lang="pl-PL" sz="2800" b="1" dirty="0" err="1" smtClean="0">
                <a:latin typeface="+mj-lt"/>
              </a:rPr>
              <a:t>use</a:t>
            </a:r>
            <a:r>
              <a:rPr lang="pl-PL" sz="2800" b="1" dirty="0" smtClean="0">
                <a:latin typeface="+mj-lt"/>
              </a:rPr>
              <a:t> </a:t>
            </a:r>
            <a:r>
              <a:rPr lang="pl-PL" sz="2800" b="1" dirty="0" err="1" smtClean="0">
                <a:latin typeface="+mj-lt"/>
              </a:rPr>
              <a:t>new</a:t>
            </a:r>
            <a:r>
              <a:rPr lang="pl-PL" sz="2800" b="1" dirty="0" smtClean="0">
                <a:latin typeface="+mj-lt"/>
              </a:rPr>
              <a:t> </a:t>
            </a:r>
            <a:r>
              <a:rPr lang="pl-PL" sz="2800" b="1" dirty="0" err="1" smtClean="0">
                <a:latin typeface="+mj-lt"/>
              </a:rPr>
              <a:t>working</a:t>
            </a:r>
            <a:r>
              <a:rPr lang="pl-PL" sz="2800" b="1" dirty="0" smtClean="0">
                <a:latin typeface="+mj-lt"/>
              </a:rPr>
              <a:t> </a:t>
            </a:r>
            <a:r>
              <a:rPr lang="pl-PL" sz="2800" b="1" dirty="0" err="1" smtClean="0">
                <a:latin typeface="+mj-lt"/>
              </a:rPr>
              <a:t>methods</a:t>
            </a:r>
            <a:r>
              <a:rPr lang="pl-PL" sz="2800" b="1" dirty="0" smtClean="0">
                <a:latin typeface="+mj-lt"/>
              </a:rPr>
              <a:t> – we </a:t>
            </a:r>
            <a:r>
              <a:rPr lang="pl-PL" sz="2800" b="1" dirty="0" err="1" smtClean="0">
                <a:latin typeface="+mj-lt"/>
              </a:rPr>
              <a:t>played</a:t>
            </a:r>
            <a:r>
              <a:rPr lang="pl-PL" sz="2800" b="1" dirty="0" smtClean="0">
                <a:latin typeface="+mj-lt"/>
              </a:rPr>
              <a:t> </a:t>
            </a:r>
            <a:r>
              <a:rPr lang="pl-PL" sz="2800" b="1" dirty="0" err="1" smtClean="0">
                <a:latin typeface="+mj-lt"/>
              </a:rPr>
              <a:t>English</a:t>
            </a:r>
            <a:r>
              <a:rPr lang="pl-PL" sz="2800" b="1" dirty="0" smtClean="0">
                <a:latin typeface="+mj-lt"/>
              </a:rPr>
              <a:t> </a:t>
            </a:r>
            <a:r>
              <a:rPr lang="pl-PL" sz="2800" b="1" dirty="0" err="1" smtClean="0">
                <a:latin typeface="+mj-lt"/>
              </a:rPr>
              <a:t>scrabble</a:t>
            </a:r>
            <a:r>
              <a:rPr lang="pl-PL" sz="2800" b="1" dirty="0" smtClean="0">
                <a:latin typeface="+mj-lt"/>
              </a:rPr>
              <a:t>, we </a:t>
            </a:r>
            <a:r>
              <a:rPr lang="pl-PL" sz="2800" b="1" dirty="0" err="1" smtClean="0">
                <a:latin typeface="+mj-lt"/>
              </a:rPr>
              <a:t>explained</a:t>
            </a:r>
            <a:r>
              <a:rPr lang="pl-PL" sz="2800" b="1" dirty="0" smtClean="0">
                <a:latin typeface="+mj-lt"/>
              </a:rPr>
              <a:t> </a:t>
            </a:r>
            <a:r>
              <a:rPr lang="pl-PL" sz="2800" b="1" dirty="0" err="1" smtClean="0">
                <a:latin typeface="+mj-lt"/>
              </a:rPr>
              <a:t>new</a:t>
            </a:r>
            <a:r>
              <a:rPr lang="pl-PL" sz="2800" b="1" dirty="0" smtClean="0">
                <a:latin typeface="+mj-lt"/>
              </a:rPr>
              <a:t> </a:t>
            </a:r>
            <a:r>
              <a:rPr lang="pl-PL" sz="2800" b="1" dirty="0" err="1" smtClean="0">
                <a:latin typeface="+mj-lt"/>
              </a:rPr>
              <a:t>words</a:t>
            </a:r>
            <a:r>
              <a:rPr lang="pl-PL" sz="2800" b="1" dirty="0" smtClean="0">
                <a:latin typeface="+mj-lt"/>
              </a:rPr>
              <a:t> </a:t>
            </a:r>
            <a:r>
              <a:rPr lang="pl-PL" sz="2800" b="1" dirty="0" err="1" smtClean="0">
                <a:latin typeface="+mj-lt"/>
              </a:rPr>
              <a:t>or</a:t>
            </a:r>
            <a:r>
              <a:rPr lang="pl-PL" sz="2800" b="1" dirty="0" smtClean="0">
                <a:latin typeface="+mj-lt"/>
              </a:rPr>
              <a:t> </a:t>
            </a:r>
            <a:r>
              <a:rPr lang="pl-PL" sz="2800" b="1" dirty="0" err="1" smtClean="0">
                <a:latin typeface="+mj-lt"/>
              </a:rPr>
              <a:t>sentences</a:t>
            </a:r>
            <a:r>
              <a:rPr lang="pl-PL" sz="2800" b="1" dirty="0" smtClean="0">
                <a:latin typeface="+mj-lt"/>
              </a:rPr>
              <a:t> by </a:t>
            </a:r>
            <a:r>
              <a:rPr lang="pl-PL" sz="2800" b="1" dirty="0" err="1" smtClean="0">
                <a:latin typeface="+mj-lt"/>
              </a:rPr>
              <a:t>the</a:t>
            </a:r>
            <a:r>
              <a:rPr lang="pl-PL" sz="2800" b="1" dirty="0" smtClean="0">
                <a:latin typeface="+mj-lt"/>
              </a:rPr>
              <a:t> </a:t>
            </a:r>
            <a:r>
              <a:rPr lang="pl-PL" sz="2800" b="1" dirty="0" err="1" smtClean="0">
                <a:latin typeface="+mj-lt"/>
              </a:rPr>
              <a:t>pantomime</a:t>
            </a:r>
            <a:r>
              <a:rPr lang="pl-PL" sz="2800" b="1" dirty="0" smtClean="0">
                <a:latin typeface="+mj-lt"/>
              </a:rPr>
              <a:t> and we </a:t>
            </a:r>
            <a:r>
              <a:rPr lang="pl-PL" sz="2800" b="1" dirty="0" err="1" smtClean="0">
                <a:latin typeface="+mj-lt"/>
              </a:rPr>
              <a:t>took</a:t>
            </a:r>
            <a:r>
              <a:rPr lang="pl-PL" sz="2800" b="1" dirty="0" smtClean="0">
                <a:latin typeface="+mj-lt"/>
              </a:rPr>
              <a:t> </a:t>
            </a:r>
            <a:r>
              <a:rPr lang="pl-PL" sz="2800" b="1" dirty="0" smtClean="0">
                <a:latin typeface="+mj-lt"/>
              </a:rPr>
              <a:t>part </a:t>
            </a:r>
            <a:r>
              <a:rPr lang="pl-PL" sz="2800" b="1" dirty="0" err="1" smtClean="0">
                <a:latin typeface="+mj-lt"/>
              </a:rPr>
              <a:t>in</a:t>
            </a:r>
            <a:r>
              <a:rPr lang="pl-PL" sz="2800" b="1" dirty="0" smtClean="0">
                <a:latin typeface="+mj-lt"/>
              </a:rPr>
              <a:t> </a:t>
            </a:r>
            <a:r>
              <a:rPr lang="pl-PL" sz="2800" b="1" dirty="0" err="1" smtClean="0">
                <a:latin typeface="+mj-lt"/>
              </a:rPr>
              <a:t>few</a:t>
            </a:r>
            <a:r>
              <a:rPr lang="pl-PL" sz="2800" b="1" dirty="0" smtClean="0">
                <a:latin typeface="+mj-lt"/>
              </a:rPr>
              <a:t> </a:t>
            </a:r>
            <a:r>
              <a:rPr lang="pl-PL" sz="2800" b="1" dirty="0" err="1" smtClean="0">
                <a:latin typeface="+mj-lt"/>
              </a:rPr>
              <a:t>intensive</a:t>
            </a:r>
            <a:r>
              <a:rPr lang="pl-PL" sz="2800" b="1" dirty="0" smtClean="0">
                <a:latin typeface="+mj-lt"/>
              </a:rPr>
              <a:t> </a:t>
            </a:r>
            <a:r>
              <a:rPr lang="pl-PL" sz="2800" b="1" dirty="0" err="1" smtClean="0">
                <a:latin typeface="+mj-lt"/>
              </a:rPr>
              <a:t>discussions</a:t>
            </a:r>
            <a:r>
              <a:rPr lang="pl-PL" sz="2800" b="1" dirty="0" smtClean="0">
                <a:latin typeface="+mj-lt"/>
              </a:rPr>
              <a:t> </a:t>
            </a:r>
            <a:r>
              <a:rPr lang="pl-PL" sz="2800" b="1" dirty="0" err="1" smtClean="0">
                <a:latin typeface="+mj-lt"/>
              </a:rPr>
              <a:t>about</a:t>
            </a:r>
            <a:r>
              <a:rPr lang="pl-PL" sz="2800" b="1" dirty="0" smtClean="0">
                <a:latin typeface="+mj-lt"/>
              </a:rPr>
              <a:t> </a:t>
            </a:r>
            <a:r>
              <a:rPr lang="pl-PL" sz="2800" b="1" dirty="0" err="1" smtClean="0">
                <a:latin typeface="+mj-lt"/>
              </a:rPr>
              <a:t>politics</a:t>
            </a:r>
            <a:r>
              <a:rPr lang="pl-PL" sz="2800" b="1" dirty="0" smtClean="0">
                <a:latin typeface="+mj-lt"/>
              </a:rPr>
              <a:t>, </a:t>
            </a:r>
            <a:r>
              <a:rPr lang="pl-PL" sz="2800" b="1" dirty="0" err="1" smtClean="0">
                <a:latin typeface="+mj-lt"/>
              </a:rPr>
              <a:t>enviroment</a:t>
            </a:r>
            <a:r>
              <a:rPr lang="pl-PL" sz="2800" b="1" dirty="0" smtClean="0">
                <a:latin typeface="+mj-lt"/>
              </a:rPr>
              <a:t>, </a:t>
            </a:r>
            <a:r>
              <a:rPr lang="pl-PL" sz="2800" b="1" dirty="0" err="1" smtClean="0">
                <a:latin typeface="+mj-lt"/>
              </a:rPr>
              <a:t>school</a:t>
            </a:r>
            <a:r>
              <a:rPr lang="pl-PL" sz="2800" b="1" dirty="0" smtClean="0">
                <a:latin typeface="+mj-lt"/>
              </a:rPr>
              <a:t> system </a:t>
            </a:r>
            <a:r>
              <a:rPr lang="pl-PL" sz="2800" b="1" dirty="0" err="1" smtClean="0">
                <a:latin typeface="+mj-lt"/>
              </a:rPr>
              <a:t>in</a:t>
            </a:r>
            <a:r>
              <a:rPr lang="pl-PL" sz="2800" b="1" dirty="0" smtClean="0">
                <a:latin typeface="+mj-lt"/>
              </a:rPr>
              <a:t> </a:t>
            </a:r>
            <a:r>
              <a:rPr lang="pl-PL" sz="2800" b="1" dirty="0" err="1" smtClean="0">
                <a:latin typeface="+mj-lt"/>
              </a:rPr>
              <a:t>our</a:t>
            </a:r>
            <a:r>
              <a:rPr lang="pl-PL" sz="2800" b="1" dirty="0" smtClean="0">
                <a:latin typeface="+mj-lt"/>
              </a:rPr>
              <a:t> </a:t>
            </a:r>
            <a:r>
              <a:rPr lang="pl-PL" sz="2800" b="1" dirty="0" err="1" smtClean="0">
                <a:latin typeface="+mj-lt"/>
              </a:rPr>
              <a:t>countries</a:t>
            </a:r>
            <a:r>
              <a:rPr lang="pl-PL" sz="2800" b="1" dirty="0" smtClean="0">
                <a:latin typeface="+mj-lt"/>
              </a:rPr>
              <a:t> and </a:t>
            </a:r>
            <a:r>
              <a:rPr lang="pl-PL" sz="2800" b="1" dirty="0" err="1" smtClean="0">
                <a:latin typeface="+mj-lt"/>
              </a:rPr>
              <a:t>about</a:t>
            </a:r>
            <a:r>
              <a:rPr lang="pl-PL" sz="2800" b="1" dirty="0" smtClean="0">
                <a:latin typeface="+mj-lt"/>
              </a:rPr>
              <a:t> </a:t>
            </a:r>
            <a:r>
              <a:rPr lang="pl-PL" sz="2800" b="1" dirty="0" err="1" smtClean="0">
                <a:latin typeface="+mj-lt"/>
              </a:rPr>
              <a:t>the</a:t>
            </a:r>
            <a:r>
              <a:rPr lang="pl-PL" sz="2800" b="1" dirty="0" smtClean="0">
                <a:latin typeface="+mj-lt"/>
              </a:rPr>
              <a:t> </a:t>
            </a:r>
            <a:r>
              <a:rPr lang="pl-PL" sz="2800" b="1" dirty="0" err="1" smtClean="0">
                <a:latin typeface="+mj-lt"/>
              </a:rPr>
              <a:t>future</a:t>
            </a:r>
            <a:r>
              <a:rPr lang="pl-PL" sz="2800" b="1" dirty="0" smtClean="0">
                <a:latin typeface="+mj-lt"/>
              </a:rPr>
              <a:t> of </a:t>
            </a:r>
            <a:r>
              <a:rPr lang="pl-PL" sz="2800" b="1" dirty="0" err="1" smtClean="0">
                <a:latin typeface="+mj-lt"/>
              </a:rPr>
              <a:t>our</a:t>
            </a:r>
            <a:r>
              <a:rPr lang="pl-PL" sz="2800" b="1" dirty="0" smtClean="0">
                <a:latin typeface="+mj-lt"/>
              </a:rPr>
              <a:t> </a:t>
            </a:r>
            <a:r>
              <a:rPr lang="pl-PL" sz="2800" b="1" dirty="0" err="1" smtClean="0">
                <a:latin typeface="+mj-lt"/>
              </a:rPr>
              <a:t>world</a:t>
            </a:r>
            <a:r>
              <a:rPr lang="pl-PL" sz="2800" b="1" dirty="0" smtClean="0">
                <a:latin typeface="+mj-lt"/>
              </a:rPr>
              <a:t>. </a:t>
            </a:r>
            <a:endParaRPr lang="pl-PL" sz="2800" b="1" dirty="0">
              <a:latin typeface="+mj-lt"/>
            </a:endParaRPr>
          </a:p>
        </p:txBody>
      </p:sp>
      <p:pic>
        <p:nvPicPr>
          <p:cNvPr id="3076" name="Picture 4" descr="Znalezione obrazy dla zapytania scrab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1" y="3214686"/>
            <a:ext cx="3435667" cy="33575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14686"/>
            <a:ext cx="4429156" cy="332186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0410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group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250033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400" b="1" dirty="0" err="1" smtClean="0">
                <a:latin typeface="+mj-lt"/>
              </a:rPr>
              <a:t>Students</a:t>
            </a:r>
            <a:r>
              <a:rPr lang="pl-PL" sz="2400" b="1" dirty="0" smtClean="0">
                <a:latin typeface="+mj-lt"/>
              </a:rPr>
              <a:t> </a:t>
            </a:r>
            <a:r>
              <a:rPr lang="pl-PL" sz="2400" b="1" dirty="0" err="1" smtClean="0">
                <a:latin typeface="+mj-lt"/>
              </a:rPr>
              <a:t>in</a:t>
            </a:r>
            <a:r>
              <a:rPr lang="pl-PL" sz="2400" b="1" dirty="0" smtClean="0">
                <a:latin typeface="+mj-lt"/>
              </a:rPr>
              <a:t> my group </a:t>
            </a:r>
            <a:r>
              <a:rPr lang="pl-PL" sz="2400" b="1" dirty="0" err="1" smtClean="0">
                <a:latin typeface="+mj-lt"/>
              </a:rPr>
              <a:t>came</a:t>
            </a:r>
            <a:r>
              <a:rPr lang="pl-PL" sz="2400" b="1" dirty="0" smtClean="0">
                <a:latin typeface="+mj-lt"/>
              </a:rPr>
              <a:t> form Poland, Russia, </a:t>
            </a:r>
            <a:r>
              <a:rPr lang="pl-PL" sz="2400" b="1" dirty="0" err="1" smtClean="0">
                <a:latin typeface="+mj-lt"/>
              </a:rPr>
              <a:t>Finland</a:t>
            </a:r>
            <a:r>
              <a:rPr lang="pl-PL" sz="2400" b="1" dirty="0" smtClean="0">
                <a:latin typeface="+mj-lt"/>
              </a:rPr>
              <a:t>, </a:t>
            </a:r>
            <a:r>
              <a:rPr lang="pl-PL" sz="2400" b="1" dirty="0" err="1" smtClean="0">
                <a:latin typeface="+mj-lt"/>
              </a:rPr>
              <a:t>South</a:t>
            </a:r>
            <a:r>
              <a:rPr lang="pl-PL" sz="2400" b="1" dirty="0" smtClean="0">
                <a:latin typeface="+mj-lt"/>
              </a:rPr>
              <a:t> Korea, </a:t>
            </a:r>
            <a:r>
              <a:rPr lang="pl-PL" sz="2400" b="1" dirty="0" err="1" smtClean="0">
                <a:latin typeface="+mj-lt"/>
              </a:rPr>
              <a:t>Madagascar</a:t>
            </a:r>
            <a:r>
              <a:rPr lang="pl-PL" sz="2400" b="1" dirty="0" smtClean="0">
                <a:latin typeface="+mj-lt"/>
              </a:rPr>
              <a:t>, </a:t>
            </a:r>
            <a:r>
              <a:rPr lang="pl-PL" sz="2400" b="1" dirty="0" err="1" smtClean="0">
                <a:latin typeface="+mj-lt"/>
              </a:rPr>
              <a:t>Spain</a:t>
            </a:r>
            <a:r>
              <a:rPr lang="pl-PL" sz="2400" b="1" dirty="0" smtClean="0">
                <a:latin typeface="+mj-lt"/>
              </a:rPr>
              <a:t>, </a:t>
            </a:r>
            <a:r>
              <a:rPr lang="pl-PL" sz="2400" b="1" dirty="0" err="1" smtClean="0">
                <a:latin typeface="+mj-lt"/>
              </a:rPr>
              <a:t>Italy</a:t>
            </a:r>
            <a:r>
              <a:rPr lang="pl-PL" sz="2400" b="1" dirty="0" smtClean="0">
                <a:latin typeface="+mj-lt"/>
              </a:rPr>
              <a:t> and Estonia.  </a:t>
            </a:r>
            <a:r>
              <a:rPr lang="pl-PL" sz="2400" b="1" dirty="0" smtClean="0">
                <a:latin typeface="+mj-lt"/>
              </a:rPr>
              <a:t>A </a:t>
            </a:r>
            <a:r>
              <a:rPr lang="pl-PL" sz="2400" b="1" dirty="0" err="1" smtClean="0">
                <a:latin typeface="+mj-lt"/>
              </a:rPr>
              <a:t>really</a:t>
            </a:r>
            <a:r>
              <a:rPr lang="pl-PL" sz="2400" b="1" dirty="0" smtClean="0">
                <a:latin typeface="+mj-lt"/>
              </a:rPr>
              <a:t> </a:t>
            </a:r>
            <a:r>
              <a:rPr lang="pl-PL" sz="2400" b="1" dirty="0" smtClean="0">
                <a:latin typeface="+mj-lt"/>
              </a:rPr>
              <a:t>international and </a:t>
            </a:r>
            <a:r>
              <a:rPr lang="pl-PL" sz="2400" b="1" dirty="0" err="1" smtClean="0">
                <a:latin typeface="+mj-lt"/>
              </a:rPr>
              <a:t>multicultural</a:t>
            </a:r>
            <a:r>
              <a:rPr lang="pl-PL" sz="2400" b="1" dirty="0" smtClean="0">
                <a:latin typeface="+mj-lt"/>
              </a:rPr>
              <a:t> </a:t>
            </a:r>
            <a:r>
              <a:rPr lang="pl-PL" sz="2400" b="1" dirty="0" err="1" smtClean="0">
                <a:latin typeface="+mj-lt"/>
              </a:rPr>
              <a:t>society</a:t>
            </a:r>
            <a:r>
              <a:rPr lang="pl-PL" sz="2400" b="1" dirty="0" smtClean="0">
                <a:latin typeface="+mj-lt"/>
              </a:rPr>
              <a:t> </a:t>
            </a:r>
            <a:r>
              <a:rPr lang="pl-PL" sz="2400" b="1" dirty="0" smtClean="0">
                <a:latin typeface="+mj-lt"/>
                <a:sym typeface="Wingdings" pitchFamily="2" charset="2"/>
              </a:rPr>
              <a:t></a:t>
            </a:r>
          </a:p>
          <a:p>
            <a:pPr algn="ctr">
              <a:buNone/>
            </a:pPr>
            <a:r>
              <a:rPr lang="pl-PL" sz="2400" b="1" dirty="0" smtClean="0">
                <a:latin typeface="+mj-lt"/>
                <a:sym typeface="Wingdings" pitchFamily="2" charset="2"/>
              </a:rPr>
              <a:t>And </a:t>
            </a:r>
            <a:r>
              <a:rPr lang="pl-PL" sz="2400" b="1" dirty="0" err="1" smtClean="0">
                <a:latin typeface="+mj-lt"/>
                <a:sym typeface="Wingdings" pitchFamily="2" charset="2"/>
              </a:rPr>
              <a:t>that</a:t>
            </a:r>
            <a:r>
              <a:rPr lang="pl-PL" sz="2400" b="1" dirty="0" smtClean="0">
                <a:latin typeface="+mj-lt"/>
                <a:sym typeface="Wingdings" pitchFamily="2" charset="2"/>
              </a:rPr>
              <a:t> was </a:t>
            </a:r>
            <a:r>
              <a:rPr lang="pl-PL" sz="2400" b="1" dirty="0" err="1" smtClean="0">
                <a:latin typeface="+mj-lt"/>
                <a:sym typeface="Wingdings" pitchFamily="2" charset="2"/>
              </a:rPr>
              <a:t>interesting</a:t>
            </a:r>
            <a:r>
              <a:rPr lang="pl-PL" sz="2400" b="1" dirty="0" smtClean="0">
                <a:latin typeface="+mj-lt"/>
                <a:sym typeface="Wingdings" pitchFamily="2" charset="2"/>
              </a:rPr>
              <a:t> and </a:t>
            </a:r>
            <a:r>
              <a:rPr lang="pl-PL" sz="2400" b="1" dirty="0" err="1" smtClean="0">
                <a:latin typeface="+mj-lt"/>
                <a:sym typeface="Wingdings" pitchFamily="2" charset="2"/>
              </a:rPr>
              <a:t>funny</a:t>
            </a:r>
            <a:r>
              <a:rPr lang="pl-PL" sz="2400" b="1" dirty="0" smtClean="0">
                <a:latin typeface="+mj-lt"/>
                <a:sym typeface="Wingdings" pitchFamily="2" charset="2"/>
              </a:rPr>
              <a:t> </a:t>
            </a:r>
            <a:r>
              <a:rPr lang="pl-PL" sz="2400" b="1" dirty="0" err="1" smtClean="0">
                <a:latin typeface="+mj-lt"/>
                <a:sym typeface="Wingdings" pitchFamily="2" charset="2"/>
              </a:rPr>
              <a:t>experience</a:t>
            </a:r>
            <a:r>
              <a:rPr lang="pl-PL" sz="2400" b="1" dirty="0" smtClean="0">
                <a:latin typeface="+mj-lt"/>
                <a:sym typeface="Wingdings" pitchFamily="2" charset="2"/>
              </a:rPr>
              <a:t> – we </a:t>
            </a:r>
            <a:r>
              <a:rPr lang="pl-PL" sz="2400" b="1" dirty="0" err="1" smtClean="0">
                <a:latin typeface="+mj-lt"/>
                <a:sym typeface="Wingdings" pitchFamily="2" charset="2"/>
              </a:rPr>
              <a:t>had</a:t>
            </a:r>
            <a:r>
              <a:rPr lang="pl-PL" sz="2400" b="1" dirty="0" smtClean="0">
                <a:latin typeface="+mj-lt"/>
                <a:sym typeface="Wingdings" pitchFamily="2" charset="2"/>
              </a:rPr>
              <a:t> </a:t>
            </a:r>
            <a:r>
              <a:rPr lang="pl-PL" sz="2400" b="1" dirty="0" err="1" smtClean="0">
                <a:latin typeface="+mj-lt"/>
                <a:sym typeface="Wingdings" pitchFamily="2" charset="2"/>
              </a:rPr>
              <a:t>possibility</a:t>
            </a:r>
            <a:r>
              <a:rPr lang="pl-PL" sz="2400" b="1" dirty="0" smtClean="0">
                <a:latin typeface="+mj-lt"/>
                <a:sym typeface="Wingdings" pitchFamily="2" charset="2"/>
              </a:rPr>
              <a:t> to </a:t>
            </a:r>
            <a:r>
              <a:rPr lang="pl-PL" sz="2400" b="1" dirty="0" err="1" smtClean="0">
                <a:latin typeface="+mj-lt"/>
                <a:sym typeface="Wingdings" pitchFamily="2" charset="2"/>
              </a:rPr>
              <a:t>hear</a:t>
            </a:r>
            <a:r>
              <a:rPr lang="pl-PL" sz="2400" b="1" dirty="0" smtClean="0">
                <a:latin typeface="+mj-lt"/>
                <a:sym typeface="Wingdings" pitchFamily="2" charset="2"/>
              </a:rPr>
              <a:t> </a:t>
            </a:r>
            <a:r>
              <a:rPr lang="pl-PL" sz="2400" b="1" dirty="0" smtClean="0">
                <a:latin typeface="+mj-lt"/>
                <a:sym typeface="Wingdings" pitchFamily="2" charset="2"/>
              </a:rPr>
              <a:t>so many </a:t>
            </a:r>
            <a:r>
              <a:rPr lang="pl-PL" sz="2400" b="1" dirty="0" err="1" smtClean="0">
                <a:latin typeface="+mj-lt"/>
                <a:sym typeface="Wingdings" pitchFamily="2" charset="2"/>
              </a:rPr>
              <a:t>different</a:t>
            </a:r>
            <a:r>
              <a:rPr lang="pl-PL" sz="2400" b="1" dirty="0" smtClean="0">
                <a:latin typeface="+mj-lt"/>
                <a:sym typeface="Wingdings" pitchFamily="2" charset="2"/>
              </a:rPr>
              <a:t> </a:t>
            </a:r>
            <a:r>
              <a:rPr lang="pl-PL" sz="2400" b="1" dirty="0" err="1" smtClean="0">
                <a:latin typeface="+mj-lt"/>
                <a:sym typeface="Wingdings" pitchFamily="2" charset="2"/>
              </a:rPr>
              <a:t>accents</a:t>
            </a:r>
            <a:r>
              <a:rPr lang="pl-PL" sz="2400" b="1" dirty="0" smtClean="0">
                <a:latin typeface="+mj-lt"/>
                <a:sym typeface="Wingdings" pitchFamily="2" charset="2"/>
              </a:rPr>
              <a:t> </a:t>
            </a:r>
            <a:r>
              <a:rPr lang="pl-PL" sz="2400" b="1" dirty="0" err="1" smtClean="0">
                <a:latin typeface="+mj-lt"/>
                <a:sym typeface="Wingdings" pitchFamily="2" charset="2"/>
              </a:rPr>
              <a:t>when</a:t>
            </a:r>
            <a:r>
              <a:rPr lang="pl-PL" sz="2400" b="1" dirty="0" smtClean="0">
                <a:latin typeface="+mj-lt"/>
                <a:sym typeface="Wingdings" pitchFamily="2" charset="2"/>
              </a:rPr>
              <a:t> we </a:t>
            </a:r>
            <a:r>
              <a:rPr lang="pl-PL" sz="2400" b="1" dirty="0" err="1" smtClean="0">
                <a:latin typeface="+mj-lt"/>
                <a:sym typeface="Wingdings" pitchFamily="2" charset="2"/>
              </a:rPr>
              <a:t>pronounced</a:t>
            </a:r>
            <a:r>
              <a:rPr lang="pl-PL" sz="2400" b="1" dirty="0" smtClean="0">
                <a:latin typeface="+mj-lt"/>
                <a:sym typeface="Wingdings" pitchFamily="2" charset="2"/>
              </a:rPr>
              <a:t> </a:t>
            </a:r>
            <a:r>
              <a:rPr lang="pl-PL" sz="2400" b="1" dirty="0" err="1" smtClean="0">
                <a:latin typeface="+mj-lt"/>
                <a:sym typeface="Wingdings" pitchFamily="2" charset="2"/>
              </a:rPr>
              <a:t>the</a:t>
            </a:r>
            <a:r>
              <a:rPr lang="pl-PL" sz="2400" b="1" dirty="0" smtClean="0">
                <a:latin typeface="+mj-lt"/>
                <a:sym typeface="Wingdings" pitchFamily="2" charset="2"/>
              </a:rPr>
              <a:t> same </a:t>
            </a:r>
            <a:r>
              <a:rPr lang="pl-PL" sz="2400" b="1" dirty="0" err="1" smtClean="0">
                <a:latin typeface="+mj-lt"/>
                <a:sym typeface="Wingdings" pitchFamily="2" charset="2"/>
              </a:rPr>
              <a:t>word</a:t>
            </a:r>
            <a:r>
              <a:rPr lang="pl-PL" sz="2400" b="1" dirty="0" smtClean="0">
                <a:latin typeface="+mj-lt"/>
                <a:sym typeface="Wingdings" pitchFamily="2" charset="2"/>
              </a:rPr>
              <a:t>  </a:t>
            </a:r>
            <a:r>
              <a:rPr lang="pl-PL" sz="2400" b="1" dirty="0" err="1" smtClean="0">
                <a:latin typeface="+mj-lt"/>
                <a:sym typeface="Wingdings" pitchFamily="2" charset="2"/>
              </a:rPr>
              <a:t>with</a:t>
            </a:r>
            <a:r>
              <a:rPr lang="pl-PL" sz="2400" b="1" dirty="0" smtClean="0">
                <a:latin typeface="+mj-lt"/>
                <a:sym typeface="Wingdings" pitchFamily="2" charset="2"/>
              </a:rPr>
              <a:t> </a:t>
            </a:r>
            <a:r>
              <a:rPr lang="pl-PL" sz="2400" b="1" dirty="0" err="1" smtClean="0">
                <a:latin typeface="+mj-lt"/>
                <a:sym typeface="Wingdings" pitchFamily="2" charset="2"/>
              </a:rPr>
              <a:t>our</a:t>
            </a:r>
            <a:r>
              <a:rPr lang="pl-PL" sz="2400" b="1" dirty="0" smtClean="0">
                <a:latin typeface="+mj-lt"/>
                <a:sym typeface="Wingdings" pitchFamily="2" charset="2"/>
              </a:rPr>
              <a:t> </a:t>
            </a:r>
            <a:r>
              <a:rPr lang="pl-PL" sz="2400" b="1" dirty="0" err="1" smtClean="0">
                <a:latin typeface="+mj-lt"/>
                <a:sym typeface="Wingdings" pitchFamily="2" charset="2"/>
              </a:rPr>
              <a:t>native</a:t>
            </a:r>
            <a:r>
              <a:rPr lang="pl-PL" sz="2400" b="1" dirty="0" smtClean="0">
                <a:latin typeface="+mj-lt"/>
                <a:sym typeface="Wingdings" pitchFamily="2" charset="2"/>
              </a:rPr>
              <a:t> </a:t>
            </a:r>
            <a:r>
              <a:rPr lang="pl-PL" sz="2400" b="1" dirty="0" err="1" smtClean="0">
                <a:latin typeface="+mj-lt"/>
                <a:sym typeface="Wingdings" pitchFamily="2" charset="2"/>
              </a:rPr>
              <a:t>accent</a:t>
            </a:r>
            <a:r>
              <a:rPr lang="pl-PL" sz="2400" b="1" dirty="0" smtClean="0">
                <a:latin typeface="+mj-lt"/>
                <a:sym typeface="Wingdings" pitchFamily="2" charset="2"/>
              </a:rPr>
              <a:t>…</a:t>
            </a:r>
            <a:endParaRPr lang="pl-PL" sz="2400" b="1" dirty="0">
              <a:latin typeface="+mj-lt"/>
            </a:endParaRPr>
          </a:p>
        </p:txBody>
      </p:sp>
      <p:pic>
        <p:nvPicPr>
          <p:cNvPr id="55298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 l="10000" t="15625"/>
          <a:stretch>
            <a:fillRect/>
          </a:stretch>
        </p:blipFill>
        <p:spPr bwMode="auto">
          <a:xfrm>
            <a:off x="714348" y="3286124"/>
            <a:ext cx="5143496" cy="32146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 b="11634"/>
          <a:stretch>
            <a:fillRect/>
          </a:stretch>
        </p:blipFill>
        <p:spPr bwMode="auto">
          <a:xfrm>
            <a:off x="6072198" y="3286124"/>
            <a:ext cx="2166212" cy="319957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2121</TotalTime>
  <Words>632</Words>
  <Application>Microsoft Office PowerPoint</Application>
  <PresentationFormat>Pokaz na ekranie (4:3)</PresentationFormat>
  <Paragraphs>44</Paragraphs>
  <Slides>16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Przepływ</vt:lpstr>
      <vt:lpstr>Mobilność kadry edukacji szkolnej Program Operacyjny Wiedza Edukacja Rozwój     International High Five for Teachers: Together for innovation</vt:lpstr>
      <vt:lpstr>Slajd 2</vt:lpstr>
      <vt:lpstr>First step - find good language school on Malta </vt:lpstr>
      <vt:lpstr>Slajd 4</vt:lpstr>
      <vt:lpstr>Slajd 5</vt:lpstr>
      <vt:lpstr>My school - Maltalingua </vt:lpstr>
      <vt:lpstr>Lessons</vt:lpstr>
      <vt:lpstr>Slajd 8</vt:lpstr>
      <vt:lpstr>My group</vt:lpstr>
      <vt:lpstr>Slajd 10</vt:lpstr>
      <vt:lpstr>The next good news is…</vt:lpstr>
      <vt:lpstr>After-school activities</vt:lpstr>
      <vt:lpstr>Sightseeing</vt:lpstr>
      <vt:lpstr>Maltese cuisine…</vt:lpstr>
      <vt:lpstr>… and modern cuisine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High five for Teachers Toegether</dc:title>
  <dc:creator>User</dc:creator>
  <cp:lastModifiedBy>Grzegorz1</cp:lastModifiedBy>
  <cp:revision>115</cp:revision>
  <dcterms:created xsi:type="dcterms:W3CDTF">2017-10-15T18:51:36Z</dcterms:created>
  <dcterms:modified xsi:type="dcterms:W3CDTF">2017-11-16T20:40:00Z</dcterms:modified>
</cp:coreProperties>
</file>